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437" r:id="rId3"/>
    <p:sldId id="438" r:id="rId4"/>
    <p:sldId id="439" r:id="rId5"/>
    <p:sldId id="442" r:id="rId6"/>
    <p:sldId id="444" r:id="rId7"/>
    <p:sldId id="440" r:id="rId8"/>
    <p:sldId id="443" r:id="rId9"/>
    <p:sldId id="445" r:id="rId10"/>
    <p:sldId id="446" r:id="rId11"/>
    <p:sldId id="405" r:id="rId12"/>
    <p:sldId id="406" r:id="rId13"/>
    <p:sldId id="407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20" r:id="rId24"/>
    <p:sldId id="421" r:id="rId25"/>
    <p:sldId id="422" r:id="rId26"/>
    <p:sldId id="435" r:id="rId27"/>
    <p:sldId id="426" r:id="rId28"/>
    <p:sldId id="427" r:id="rId29"/>
    <p:sldId id="436" r:id="rId30"/>
    <p:sldId id="447" r:id="rId31"/>
    <p:sldId id="291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941"/>
    <p:restoredTop sz="91415" autoAdjust="0"/>
  </p:normalViewPr>
  <p:slideViewPr>
    <p:cSldViewPr snapToGrid="0" snapToObjects="1">
      <p:cViewPr varScale="1">
        <p:scale>
          <a:sx n="123" d="100"/>
          <a:sy n="123" d="100"/>
        </p:scale>
        <p:origin x="200" y="6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11/4/15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06:32.8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1458 6397 13 0,'8'-3'6'0,"-8"6"-1"0,0-3 6 0,0 0-11 16,0-5 0-16,0 5 0 15,0-5 0-15,-8 5 0 16,0-4 1-16,0-1-1 16,-5 3 0-16,-11-3 0 15,5 0 0-15,1 3 0 16,-3-1 1-16,-3 3-1 16,-5 0 0-16,0 5 1 15,0 0 0-15,0 7 0 16,-1 2 1-16,4 5-1 15,-3-1 1-15,-6 6-1 16,-2 4 1-16,-2 3-1 16,-4-1 1-16,-4 3-2 15,2 5 1-15,0 4-1 16,2 12 1-16,4 3 0 16,10 9 0-16,0 4 1 15,5 8 1-15,0 6-1 0,3 8 0 16,5-3 0-16,3 3 0 15,-1 9 0-15,7 5 0 16,4-2-2-16,6-1 1 16,2 3 0-16,11 0 0 15,-3-3 0-15,11-6 0 16,5 1 0-16,16-8 0 16,-6-3 1-16,6-7 0 15,6-12-1-15,-1-7 1 16,-10-9-1-16,5-7 1 0,5-3-2 15,6-7 0-15,-6-2-5 16,-3 0 0-16,-4-2-6 16,-14-3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42:26.9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7678 1590 24 0,'8'-3'12'0,"-3"-1"-11"0,-5 4 12 16,3 0-14-16,2 0 1 0,1 0-1 15,-1 0 1-15,0 0 0 16,1 4 0-16,-1-1-1 15,-3 1 1-15,-4 3-1 16,-9-2 1-16,-2 2 0 16,-11-5 0-16,-10 1 1 15,-11 1 1-15,-13 1 1 16,-6-5 0-16,-10 3 1 16,-3 1 1-16,-10-1-1 15,0-1 0-15,-6 0-1 16,-10 1 1-16,-6-1-2 15,1 0 1-15,-11 1-1 16,-5-3 0-16,-1 0 0 16,-7-5 0-16,-3 0 0 15,3-2 0-15,-6-7 0 16,3 2 1-16,5 1 0 16,1 1 0-16,4-4-1 15,1 2 0-15,10-2 0 0,6-2 1 16,10 6-5-16,3 3 1 15,10 3-13-15,8 4 0 16</inkml:trace>
  <inkml:trace contextRef="#ctx0" brushRef="#br0" timeOffset="6125.9119">5665 6759 17 0,'-16'2'8'0,"-24"1"-6"0,27-1 8 15,-37 5-10 1,-9 0 1-16,-7-5-1 16,-2-2 0-16,-9 0 0 15,-5 3 0-15,-13-1 1 16,-3-2 1-16,-6 0 0 16,-15 0 0-16,0 0 1 15,-10 3 0-15,-12-1 0 16,-7-2 1-16,-5 0 0 15,2-2 0-15,-5-1-1 16,39 3 1-16,-57-7-1 16,2 2 0-16,10-4-1 15,-2-3 1-15,0 0-1 16,14-4 0-16,4 0-1 16,6 1 0-16,15 6 0 15,9 2 1-15,13-2-3 0,13 2 0 16,11 4-9-1,10 3 1-15,8 3-3 0,19-11 1 16</inkml:trace>
  <inkml:trace contextRef="#ctx0" brushRef="#br0" timeOffset="7582.3646">15851 7869 8 0,'-24'42'4'0,"-13"1"0"0,27-27 5 16,-6 17-7-16,-3 16 1 16,-4 10 1-16,-7 5 0 15,1 13-4-15,-2 17 0 16,4 1 3-16,3 13 1 16,-2 12-2-16,2 4 1 15,0 20-1-15,-2 2 1 16,-1 4-1-16,1 17 0 15,-3-5-1-15,2 19 1 16,1-7-1-16,-6 12 1 0,3-5-1 16,3 3 0-16,-1 6 0 15,6-9 0-15,5 10 0 16,5-8 0-16,9 5 0 16,10-13 1-16,8 1 0 15,7-4 1-15,9-12-1 16,11-8 1-16,7 1-2 15,0-14 1-15,16-12 0 16,6 0 0-16,7-12-4 16,6-11 1-16,10-13-8 15,8-1 1-15,-8 6-3 16,14-11 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42:59.7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14354 3671 52 0,'21'28'26'0,"-8"36"-19"0,-8-38 26 15,-2 18-31-15,8 15 0 16,-1 12 0-16,3 18 1 0,6 10-4 16,5 7 1-16,5 9 2 15,0 12 1-15,3-3 0 16,-1 8 0-16,-4 0 0 15,-3-5 0-15,0-10 0 16,-6 8 0-16,-5-12-1 16,-7-12 0-16,-1-16-4 15,-5-12 1-15,-3-12-9 16,1-14 1-16,-4-12-10 16,1-11 0-16</inkml:trace>
  <inkml:trace contextRef="#ctx0" brushRef="#br0" timeOffset="931.854">14711 3549 42 0,'34'-3'21'0,"-10"17"-24"0,-16-11 27 0,8 6-24 16,5 1 1-16,5-1-1 15,6 3 0-15,8 2 0 16,5-2 0-16,0-1 1 15,13 1 1-15,3-2 1 16,10-1 1-16,1 0 0 16,15-2 1-16,3 3 0 15,11-5 1-15,-1-1-2 16,9-4 0-16,4 0-1 16,-1-2 0-16,4-3-1 15,-2 5 0-15,2 0-2 16,-7 0 0-16,-1 0 0 15,-5 0 1-15,-5 0-1 16,-10 0 0-16,-12 0-1 16,-18 0 1-16,-7 3 0 15,-12-3 0-15,-9 0-1 16,-9 4 1-16,-5 3-1 16,-6-2 0-16,-2 4 1 15,-3 6 0-15,-5 6 0 0,0 5 0 16,-2 14 0-16,-4 7 1 15,6 7 0-15,3 7 0 32,13 78-1-32,8-5 1 15,5 7-1-15,11-3 0 16,2 1 0-16,3 12 1 16,2-10-1-16,-4-2 0 15,-9 2 0-15,-5-10 0 0,-8-18 1 16,-5-9 1-16,-8-8 0 15,-10-9 0-15,-14-9 0 16,-13-15 1-16,-19-9 0 16,-10-4 0-16,-16-20-1 15,-19-4 0-15,-18-9-1 16,-11-8 1-16,-13-4-1 16,-7-3 0-16,-4-2 0 15,-15-2 0-15,-3-3 0 16,-16 0 1-16,10 3-1 15,-4 2 0-15,10-5 0 16,8 5 0-16,2 0-1 16,22 3 1-16,13-1-1 15,8-2 1-15,15 0-1 16,12 0 1-16,7 0-1 16,11-2 0-16,16-3-3 15,10 0 0-15,13 1-8 0,14 1 1 16,11 3-10-16,15 3 0 15,11-1-2-15,-1 0 1 16</inkml:trace>
  <inkml:trace contextRef="#ctx0" brushRef="#br0" timeOffset="2327.1519">18055 3751 47 0,'-5'2'23'0,"-27"5"-31"16,27-7 45-16,-6 5-38 0,-5 2 1 15,-5 2 0-15,-5 6 0 16,2-4 0-16,0 3 0 16,3-2 0-16,0 5 1 15,2-1 0-15,1 3 0 16,5 0 0-16,5-3 0 16,2 1 1-16,6-3 0 15,8-2-1-15,8-3 0 16,11 0 0-16,2 3 0 15,5 2-1-15,6 5 1 0,7 0-1 16,-2 4 1-16,-2 3-1 16,-6 5 1-16,-8 2 0 15,-8 7 0-15,-10 7 0 16,-9-5 0-16,-10-2-1 16,0-9 1-16,-23 4 0 15,-4-4 0-15,-7-6-1 16,-6-1 0-16,-2-8-3 15,5-1 0-15,5-8-6 16,6-3 0-16,0-4-7 16,4 0 1-16</inkml:trace>
  <inkml:trace contextRef="#ctx0" brushRef="#br0" timeOffset="3062.1385">18291 3965 44 0,'18'26'22'0,"-5"47"-29"0,-5-54 38 0,3 6-32 16,0 8 1-16,-1 7 0 16,3 3 1-16,3-1-1 15,3-4 1-15,2-5 0 16,0-10 0-16,0-4 2 16,0-7 0-16,-5-12 0 15,-3-10 1-15,-2-11 0 16,-6-7 0-16,-2-10 0 15,-3-4 0-15,-5-8-2 16,2-4 1-16,3-7-2 16,3 2 0-16,2 1 0 15,-2 8 0-15,2 6-1 16,0 6 1-16,1 5-1 16,1 5 1-16,1 7-1 15,3 11 0-15,2 8 0 16,6 4 0-16,5 10-1 15,2 9 1-15,3 10-1 16,0-1 1-16,-5 6 0 0,0-4 0 16,-3 1 0-16,-5-2 0 15,-6 0 0-15,-10-3 1 16,-5-5 0-16,-11-2 0 16,-10-4-1-16,-9-3 0 15,-4-5 0-15,4-1 1 16,4-1-1-16,4 0 0 15,9 2 2-15,7 0 0 16,8 3 0-16,9 2 1 0,7 3-1 16,11 2 1-16,10 6-1 15,3 6 1-15,11 0-2 16,2-1 0-16,3 3-2 16,3 2 1-16,2-2-4 15,-3-2 0-15,-7-5-5 16,-8-3 0-16,-6-2-6 15,-5-2 0-15,-2 0-4 16,-9-7 0-16</inkml:trace>
  <inkml:trace contextRef="#ctx0" brushRef="#br0" timeOffset="3249.252">19532 4543 46 0,'47'-14'23'0,"-26"-11"-23"16,-15 20 43-16,-1-2-42 0,-2 0 0 16,-1-3-6-16,1-6 1 15,0 2-6-15,-3 4 0 16,0-6-4-16,10-1 0 16</inkml:trace>
  <inkml:trace contextRef="#ctx0" brushRef="#br0" timeOffset="3422.9073">20180 4398 66 0,'58'-5'33'0,"-42"-4"-50"16,-13 9 70-16,2-3-65 15,0 3 1-15,3 0-22 16,3 7 1-16,2-7 37 15,0 0 0-15</inkml:trace>
  <inkml:trace contextRef="#ctx0" brushRef="#br0" timeOffset="3589.1961">20693 4475 66 0,'3'-7'33'0,"-9"-16"-53"15,6 18 71-15,-2 0-63 16,-1-2 1-16,3-5-21 0,3 5 0 16</inkml:trace>
  <inkml:trace contextRef="#ctx0" brushRef="#br0" timeOffset="3722.5376">21288 4581 35 0,'8'0'17'15,"0"-5"-50"-15,-8 5 17 0</inkml:trace>
  <inkml:trace contextRef="#ctx0" brushRef="#br0" timeOffset="4157.5984">21426 4522 61 0,'21'-11'30'0,"-10"6"-41"16,-9 0 60-16,1-2-50 16,0-2 0-16,-3-1 0 15,0-4 1-15,-3 5 0 16,0-3 0-16,-5 3-1 15,6 2 1-15,-6-1 0 16,3 6 0-16,-3 2 0 0,0 5 1 16,0 2-1-16,0 5 0 15,3 4 1-15,5 5 0 16,5 0 0-16,3-4 0 16,2-1 0-16,4 1 0 15,1-1 0-15,4-2 0 16,2-4 1-16,-2-5 0 15,-1-5 0-15,-5-8 0 16,3 8-1-16,-8-9 0 0,-3 0-1 16,-5-5 0-16,-5-1-2 15,-3 4 1-15,0-1-2 16,0 3 0-16,-2 1-5 16,-1 6 0-16,1 4-8 15,-4 3 0-15,12 0-1 16,-4-7 1-16</inkml:trace>
  <inkml:trace contextRef="#ctx0" brushRef="#br0" timeOffset="4580.1029">21683 3927 53 0,'13'-28'26'0,"-40"40"-38"0,19-7 55 16,1 2-44-16,-7 4 0 16,-2 6-4-16,8 6 0 15,1 8 5-15,4 2 0 16,8 4-3-16,8 6 1 15,3-3 2-15,3 7 0 16,7 0 4-16,14-7 0 0,-3-7 0 16,-3-10 1-16,3-9-1 15,0-7 1-15,-5-11-3 16,-5-15 0-16,-9 0-2 16,-7-9 0-1,-11-3-1-15,-8-9 0 0,-5-4-1 16,-9 1 1-16,-4-1-1 15,-3 4 0-15,2 2-5 16,1 3 0-16,5 7-8 16,2 4 1-16</inkml:trace>
  <inkml:trace contextRef="#ctx0" brushRef="#br0" timeOffset="5000.1273">22162 3991 60 0,'23'26'30'0,"-23"11"-38"0,0-23 55 16,0 5-48-16,3 2 1 15,0 5-1-15,-1 0 0 16,4-2 1-16,1-1 0 15,1 3-1-15,8-5 1 16,-2-7 0-16,-1-4 0 16,0-8 0-16,0-2 1 0,0-9-1 15,1-8 1-15,-1-6-1 16,-3 4 1-16,4-5-2 16,-1-2 1-16,-2 5 0 15,4 3 0-15,-4 3 0 16,2 8 1-16,0 10-1 15,-5 6 0-15,6 5 0 16,-6 7 0-16,-1 5-1 16,1 0 1-16,6 7-7 15,-6 5 1-15,0-8-6 16,-1 1 1-16,1-8-5 16,3-4 0-16</inkml:trace>
  <inkml:trace contextRef="#ctx0" brushRef="#br0" timeOffset="5179.713">22587 4064 56 0,'16'30'28'0,"-13"20"-41"0,2-36 56 15,1 7-47-15,2 5 0 16,-1 11-13-16,7-6 1 15,-1-3 12-15,-2-4 0 16</inkml:trace>
  <inkml:trace contextRef="#ctx0" brushRef="#br0" timeOffset="5299.451">22720 4214 27 0,'-8'-56'13'0,"-3"-15"-11"16,9 45 16-16,-4-11-16 15,-2-6 0-15,0 1 0 16,6 0 0-16,-3 6-12 15,5 4 1-15</inkml:trace>
  <inkml:trace contextRef="#ctx0" brushRef="#br0" timeOffset="5630.5075">23035 4057 62 0,'21'28'31'0,"0"17"-45"16,-18-36 62-16,5 7-49 16,-1 6 1-16,1 1-4 15,8 1 1-15,3 4 3 16,2-2 0-16,3-3-1 0,0-4 0 16,5-7 0-16,-5-5 0 15,-3-12 2-15,-5-7 0 16,-8-9-1-16,-1-5 1 15,-7 1-2-15,-7-8 1 16,-9 0-1-16,2 2 0 16,-1 3-2-16,-1 4 0 15,2 6-2-15,-1 3 0 16,7 1-5-16,2 7 0 0,4 5-3 16,-4-3 0-16</inkml:trace>
  <inkml:trace contextRef="#ctx0" brushRef="#br0" timeOffset="5990.1329">23365 4007 37 0,'19'-11'18'0,"10"18"-15"15,-21-5 32-15,3 5-32 16,4 7 1-16,4 0 1 16,-3 10 0-16,0-5-7 15,-3 2 0-15,-3 5 5 16,4-3 0-16,-6-2-2 15,0-2 0-15,0-5 0 16,-3-4 0-16,-3-8-1 16,6-7 1-16,-2-7-1 15,-4 1 1-15,1-13-2 16,0-2 0-16,5-2 0 16,7-5 1-16,-1 0-1 15,7 7 0-15,0-2 1 0,3 12 0 16,0 6 1-16,7 15 0 15,12 9 0-15,2 12 0 16,5 7 0-16,3 9 1 16,0 5-4-16,-6 10 0 15,-4 2-9-15,-6-3 0 16,-13 0-5-16,-3-9 1 16</inkml:trace>
  <inkml:trace contextRef="#ctx0" brushRef="#br0" timeOffset="8123.2273">15756 4762 21 0,'-16'-12'10'0,"-26"5"-8"16,26 5 11-16,-11-3-14 15,-4-2 1-15,-6-2-1 16,-11-1 1-16,-10-1 0 16,-6-3 0-16,-5-1 0 15,1-1 0-15,-9 0 0 16,-2-1 0-16,-6 3 1 15,-5 2 0-15,-3-2 0 0,1 0 1 16,-9 2-1-16,-5-2 0 16,-2 0 1-16,-9 2 0 15,-2 1 0-15,-8-1 0 16,-2 2-1-16,-1 1 1 16,-7-3 0-16,-4 7 1 15,1-4-1-15,0 2 1 0,0 5-1 16,-3 4 0-16,3-2 0 15,-9 5 0-15,6-3-1 16,-2 3 1-16,-8-1 0 16,2-1 0-16,-8 6-1 15,-2-9 0-15,-3 0 0 16,-6 0 0-16,3 0 0 16,-7 3 1-16,7-3-2 15,-2 0 1-15,7 0 1 16,1-3 0-16,2 3 0 15,6 0 1-15,-1-7-2 16,1 5 1-16,2-8-1 16,8 3 1-16,3-2-4 15,13-3 1-15,11 5-7 16,12 0 0-16,20-5-6 16,12 1 1-16</inkml:trace>
  <inkml:trace contextRef="#ctx0" brushRef="#br0" timeOffset="8918.7205">15409 4981 26 0,'-66'2'13'0,"-58"1"-12"0,89-3 16 16,-20 2-17-16,-14-2 0 15,-16 2 0-15,-10-2 0 16,-5 0 0-16,-17-2 1 15,-4-3 0-15,-9 3 1 0,-8-5 0 16,-10-5 0-16,-5 0 0 16,-9-2 1-16,-4-2-1 15,-4-3 1-15,-7 0-2 16,-3 0 1-16,-8-2-2 16,-2 2 1-16,-6-2 0 15,0 2 0-15,-5-2 0 16,5 5 0-16,-2 2 0 15,-1 2 1-15,17-2-1 16,-1 2 1-16,17-4 0 16,4 1 0-16,6 4 0 15,16-3 0-15,5-1-1 16,11 4 0-16,7 4 0 16,11-3 1-16,14 3-6 15,10 2 1-15,8 5-8 16,10-2 0-16,6 0-2 15,5-8 1-15</inkml:trace>
  <inkml:trace contextRef="#ctx0" brushRef="#br0" timeOffset="9668.0267">15221 4367 30 0,'27'2'15'0,"-1"24"-18"0,-12-14 27 15,7 5-25-15,13 4 0 16,3 9 0-16,6-1 0 0,12 1 1 16,3 3 1-16,3-2-2 15,3 4 1-15,-6-2-1 16,-8 4 1-16,-2-1-1 16,-6-6 1-16,-5 1 1 15,-8-3 0-15,-5 0 0 16,-13-2 0-16,-9-2 1 15,-7-1 0-15,-8-2 0 16,-14 1 1-16,-10-4-1 16,-8 1 0-16,-10 0-1 15,-3-3 1-15,-3 1-1 16,-5-3 0-16,-3 5 0 16,-3 2 0-16,-4 3-3 15,-4-6 1-15,-4 3-8 16,-6-2 1-16,-14-5-2 15,1 1 0-15</inkml:trace>
  <inkml:trace contextRef="#ctx0" brushRef="#br0" timeOffset="10344.8071">9737 3890 39 0,'5'-19'19'0,"-16"24"-28"0,6-3 38 15,-8 7-29-15,-11 1 0 16,-13 6-1-16,-5 3 1 16,-11 2 0-16,-5 3 0 15,-1 2 0-15,1 6 0 16,3-6 0-16,2 5 0 15,10 2 0-15,12-3 1 16,7 10 0-16,11-2 0 16,10 2 1-16,11 2 1 15,13 3 0-15,11 0 1 0,10 6-1 16,11 4 1-16,5 3-1 16,8 4 0-16,0 3-1 15,3-6 0-15,3-5-2 16,-3-14 0-16,-3-4 0 15,-3-4 0-15,-7-8-4 16,-11-8 0-16,-8-6-8 16,-8-3 0-16,-16-12-2 15,-5-7 1-15</inkml:trace>
  <inkml:trace contextRef="#ctx0" brushRef="#br0" timeOffset="10734.57">11033 3725 48 0,'27'-19'24'0,"-22"45"-35"0,0-16 49 16,3 6-38-16,3 10 0 0,-1 16 0 15,1 3 0-15,2 2-1 16,0 0 1-16,3-7 0 16,3 2 0-16,5-2 0 15,-1-2 0-15,4-8-1 16,-3-1 1-16,-3-6-1 15,-3 1 1-15,1-8-3 16,-3-6 1-16,0-6-3 16,-6-1 0-16,1-6-2 15,-3-4 0-15,-3-5-5 16,-8-6 1-16</inkml:trace>
  <inkml:trace contextRef="#ctx0" brushRef="#br0" timeOffset="11004.6224">11165 3970 47 0,'6'-17'23'0,"-9"27"-27"0,3-10 46 16,-3-3-42-16,1 3 1 15,-4 0-1-15,1 3 1 16,-5-1-1-16,-4 5 0 15,-1-2 0-15,-4 2 0 16,-2-7-1-16,0 0 1 16,-1-3-1-16,1 1 1 15,-2 0-4-15,-7 2 0 16,1 0-9-16,0 4 1 16,0-1-1-16,3-3 0 0</inkml:trace>
  <inkml:trace contextRef="#ctx0" brushRef="#br0" timeOffset="11486.2483">11615 3869 39 0,'6'-10'19'0,"-25"20"-25"0,11-6 37 16,0 3-32-16,-5 7 1 15,-6 3 0-15,3 6 0 16,1 1 0-16,4-1 0 15,3 6 0-15,8 4 1 16,11-8-1-16,5 1 1 16,7 0 0-16,12-2 1 15,2-3 1-15,0-5 0 16,-3-6 0-16,-2-8 0 16,-3-7 0-16,-5-2 0 0,-6-12-1 15,-10-4 0-15,-8-10-3 16,-5-9 0-16,-6-3-2 15,-4 0 1-15,-4 5-2 16,-2 5 1-16,0 7-4 16,2 4 0-16,3 6-3 15,3 6 1-15,5 5-3 16,6 7 1-16</inkml:trace>
  <inkml:trace contextRef="#ctx0" brushRef="#br0" timeOffset="11710.0114">12054 4111 36 0,'53'33'18'0,"0"-22"-19"16,-42-11 37-16,2 0-32 15,0-7 0-15,1-4 2 16,-4-8 1-16,1-2-9 0,-3-12 0 16,-3-5 5-16,0-7 1 15,1 3-3-15,-1 0 1 16,3-1-3-16,0 6 0 15,0 1-3-15,0 6 0 16,5 4-5-16,-3 7 0 16,-2 7-6-16,-8 8 1 15</inkml:trace>
  <inkml:trace contextRef="#ctx0" brushRef="#br0" timeOffset="12310.718">10602 5143 39 0,'32'-19'19'0,"-6"43"-21"0,-15-15 33 16,2 10-31-16,3 7 0 15,5 7 1-15,3 0 0 16,5 7-1-16,3 7 0 16,2 5 0-16,-5-1 1 0,3-1 0 15,-3-6 0-15,-3-4 0 16,4-9 0-16,-4-7 1 15,0-8 1-15,1-4-1 16,-6-8 1-16,0-8-1 16,-2-10 0-16,-1-10-1 15,1 1 1-15,-1-1-2 16,1 1 1-16,-3 6-2 16,0 8 1-16,-1 6-1 15,1 8 0-15,-2 7-1 16,-4 4 1-16,1 8-7 15,-3-1 1-15,0 1-6 16,-6-1 0-16</inkml:trace>
  <inkml:trace contextRef="#ctx0" brushRef="#br0" timeOffset="12626.9526">11570 5583 55 0,'24'21'27'0,"-5"29"-38"0,-14-39 50 15,0 6-42-15,0 2 0 16,1-3-11-16,-4-2 1 16,1 0 10-16,2-4 0 0,1-8-11 15,-6-2 1-15,0-5 3 31,-8-11 10-31,-6-15 1 16,-9-16 0-16,-1 0 4 16,-8 3 0-16,6-1 3 15,2 7 0-15,5 3-10 16,6 4 1-16,2 6-7 16,4 3 1-16</inkml:trace>
  <inkml:trace contextRef="#ctx0" brushRef="#br0" timeOffset="13092.5376">11962 5470 45 0,'8'5'22'0,"-14"11"-30"15,4-11 42-15,-6 2-34 0,-8 5 1 16,0 4-1-16,0 8 1 15,0-1-1-15,1 8 0 16,4-3 0-16,6 3 0 16,2-1 0-16,8-4 1 15,6-5-1-15,5-4 1 16,2-5 0-16,3-3 1 16,3-9-1-16,-3-7 0 15,-2-10 0-15,-6-8 1 0,-5-15-2 16,-5-12 1-1,-6-2-1-15,-2-7 0 0,-3-3 0 16,-5-4 1-16,-3 2 0 16,3 10 0-16,-3 6 0 15,5 10 0 1,6 14 0 0,7 15 0-16,4 8 0 15,2 17 0-15,5 12-1 16,0 7 1-16,3 5-3 15,3 6 0-15,2 6-5 16,2 4 1-16,1 0-5 16,0-5 1-16,0-2-5 15,-3-7 1-15</inkml:trace>
  <inkml:trace contextRef="#ctx0" brushRef="#br0" timeOffset="13992.2899">12356 5484 37 0,'-11'-14'18'0,"-10"7"-21"0,13 9 34 15,0 3-31-15,0 5 0 16,3 1 1-16,0 13 0 16,2 9-1-16,3 2 0 15,0-2 1-15,3 0 0 0,2-3 0 16,6 1 0-16,-1-10 0 15,6-4 1-15,-3-8 0 16,1-9 0-16,-1-9 0 16,-2-8 0-16,-4-13-2 15,1-13 1-15,-2-8 0 16,-4-6 0-16,-2 1 0 16,-2-1 0-16,-1 3 0 15,0-2 1-15,1 11 0 16,-1 7 1-16,3 12-2 15,0 12 1-15,5 12-1 16,1 11 1-16,2 10-2 16,2 2 1-16,6 12-1 15,3 5 1-15,2 7 0 16,3 2 1-16,2 4-1 16,3-6 0-16,-2 0 0 15,7-8 0-15,6-11 0 16,-6-5 0-16,0-6 0 0,-4-13 0 15,-7-9-1-15,-1-10 1 16,-12-6-2-16,-5-3 1 16,-7-2-1-16,-6 2 0 15,-5 2 0-15,-6 8 0 16,1 7 0-16,-4 4 1 16,4 5-1-16,2 7 1 15,3 9 0-15,5 3 0 16,8 5 0-16,5 2 0 0,11-1 0 15,3-1 1-15,4-3-1 16,6-2 1-16,6-5-1 16,2-2 1-16,0-5-1 15,0-5 1-15,-3-2-1 16,-2-9 0-16,-3-3-1 16,0-4 0-16,-5-8-1 15,0 1 1-15,-8-1 0 16,-3-2 0-16,-2 7-1 15,-1 5 1-15,1 5 0 16,-1 6 1-16,1 11 0 16,-3 6 1-16,2 7-1 15,1 7 1-15,0-2 0 16,-1 2 0-16,3-2 0 16,1 0 0-16,2-5 0 15,2-2 0-15,3-5-1 16,-2-2 1-16,-1-5-1 15,-2-3 1-15,0-6-3 16,-3-3 0-16,-2-2-3 16,-1 0 0-16,-2 0-5 0,0 0 1 15,-2 0-6-15,-1 2 1 16,-5-4 0-16,-3 2 0 16</inkml:trace>
  <inkml:trace contextRef="#ctx0" brushRef="#br0" timeOffset="14803.2165">13674 5418 34 0,'13'0'17'0,"-10"-7"-23"15,-3 7 34-15,-6-2-27 16,-2 0 1-16,-2 2 0 15,-3 0 0-15,-6 4-3 16,0 6 1-16,1 1 1 16,-1 4 1-16,4-1-2 15,1 5 1-15,4-5 0 16,4 2 0-16,6-2 0 16,3-2 1-16,2 0-1 15,6-8 0-15,2 1 1 16,3-3 0-16,3 1-2 15,4-1 1-15,1-2-1 16,3 3 0-16,-1 4 1 0,-2 7 1 16,-3 2-1-16,-5 1 1 15,-5-1-1-15,-6 3 1 16,-5 0-1-16,-3 0 1 16,-2-1-2-16,-3 1 1 15,0-2-1-15,0-3 1 16,3-5 0-16,2-2 0 15,1-4 0-15,4-6 0 0,3-1 0 16,6-8 1-16,0-5-1 16,2-4 1-16,0-5-2 15,0-9 1-15,-2-3-1 16,-6 1 1-16,3-3-2 16,-8 7 1-16,0 9-1 15,-5 8 0-15,2 2 0 16,1 0 1-16,-1 9-1 15,0 7 0-15,1 10 1 16,2 2 0-16,0 5 0 16,2 7 0-16,4 0 1 15,4 0 0-15,-2 2 0 16,3-7 0-16,2 0 0 16,3-7 1-16,0-4-2 15,5-6 1-15,-3-1 0 16,3-6 0-16,1-4-1 15,-4-7 1-15,-2 2-1 16,0 1 0-16,-3-1-1 16,0 7 1-16,1 3-1 0,-1 4 1 15,0 8-1-15,-2 4 1 16,-1 5-1-16,-2-1 1 16,0 3-1-16,0 1 1 15,0-4-4-15,0-1 0 16,-3-1-5-16,1-4 0 15,-4 0-7-15,-2-3 1 16</inkml:trace>
  <inkml:trace contextRef="#ctx0" brushRef="#br0" timeOffset="15163.5267">14274 5548 45 0,'8'37'22'0,"-2"22"-25"16,-4-47 38-16,3 2-34 15,1 5 1-15,2-3 0 16,0 3 0-16,0-7-3 15,2 2 1-15,1-5 1 16,-1-4 1-16,-2-5-1 16,0-7 0-16,-5-5 0 0,-1-7 0 15,-2-2 0-15,-2-9 0 16,-3-3-3-16,-1 0 0 16,-2-2-5-16,3 4 0 15,0 3-6-15,-1 7 0 16,1-1-1-16,0 6 0 15</inkml:trace>
  <inkml:trace contextRef="#ctx0" brushRef="#br0" timeOffset="15358.285">14356 5383 30 0,'16'-2'15'0,"3"21"-10"0,-11-19 29 0,2 9-32 16,1 7 1-16,-1 6 0 15,4 6 1-15,-1 7-6 16,0 0 1-16,-2-2 1 15,-1 3 1-15,1-8-5 16,-3-5 1-16,0-4-2 16,-3-5 0-16,-2-9-4 15,-3-3 0-15,-6-6-2 16,-4-8 1-16</inkml:trace>
  <inkml:trace contextRef="#ctx0" brushRef="#br0" timeOffset="15493.6259">14158 5308 12 0,'-21'-28'6'0,"23"-3"2"16,4 22 6-16,2-1-16 15,2 3 1-15,6 2-5 0,8 5 0 16,0 0 5-16,7 5 0 16</inkml:trace>
  <inkml:trace contextRef="#ctx0" brushRef="#br0" timeOffset="15975.0022">14579 5320 23 0,'47'21'11'0,"-12"0"-9"0,-27-16 22 16,2-1-21-16,-2 1 0 0,0-3 2 16,-8 1 1-16,0 1-7 15,-3 1 1-15,-2 0 4 16,-6-3 0-16,-2 3-1 16,-5 4 0-16,-1 5-2 15,3 3 1-15,0-1-1 16,6 1 1-16,-1 4-1 15,9 0 1-15,10-2 0 16,2-3 0-16,3 1 1 16,6-8 0-16,-1-2-1 15,6-4 0-15,5-13-1 16,0 1 1-16,1-5-2 16,-4-3 1-16,-2-4-2 15,-6-2 1-15,-4 4-1 16,-4 2 1-16,-5-1-1 15,-5 1 0-15,-8 3 0 16,-5 2 0-16,-3 5 0 16,-5 5 1-16,0 4 0 15,3 3 0-15,-1 0 1 0,3 4 0 16,3 5 0-16,5 5 1 16,5 2 1-16,3 3 0 15,14 1 1-15,7-1 0 16,10-3-1-16,7-4 1 15,4-3-1-15,5-5 0 16,-2-4-6-16,-2-10 0 16,-4-2-12-16,1 0 0 15,-3-17-3-15,-5-13 0 0</inkml:trace>
  <inkml:trace contextRef="#ctx0" brushRef="#br0" timeOffset="27294.8742">16605 5654 42 0,'37'32'21'0,"3"20"-19"0,-29-38 22 16,-1 5-24-16,1 7 1 15,-3 7-1-15,-3-2 1 16,-2 6-1-16,-6 1 0 15,0-3 0-15,-2 5 1 16,2 12-1-16,3-3 0 16,3 10 0-16,2 14 1 0,9 12-1 15,12 6 0-15,14 20 1 16,13 11 1-16,10 7 0 16,3 15 1-16,16 2 0 15,11 14 1-15,10 7 0 16,6-3 0-16,7 8 0 15,14 2 0-15,5 2 0 16,7-11 0-16,7 9-1 16,4-5 1-16,8-6-2 15,-2-6 1-15,-3-6-2 16,-13-12 1-16,-8-15-2 16,-13-11 1-16,-16-17-6 15,-22-16 1-15,-18-16-11 16,-18-17 1-16,-19-19-5 15,-10-9 1-15</inkml:trace>
  <inkml:trace contextRef="#ctx0" brushRef="#br0" timeOffset="27924.9009">19672 8462 45 0,'26'54'22'0,"1"87"-21"0,-19-99 38 15,0 29-38-15,5 18 1 16,0 24 1-16,0 19 0 15,3 14-4-15,5 25 0 16,8 3 3-16,-10-47 0 16,18 76-1-16,0-1 1 15,0-12-1-15,3-2 1 16,-1-14 0-16,1-14 0 16,-3-14-1-16,-8-16 1 0,-5-22-6 15,-5-19 1-15,-4-21-10 16,-7-21 0-16,-2-21-4 15,-1-26 1-15</inkml:trace>
  <inkml:trace contextRef="#ctx0" brushRef="#br0" timeOffset="28825.1784">19775 8377 28 0,'34'24'14'0,"3"-6"-10"0,-23-15 20 15,-1-3-22-15,5 0 0 16,4-5 0-16,1-4 0 16,1-6-3-16,3-1 0 15,10-10 2-15,10-4 0 16,9-6-1-16,15-11 0 16,9 0 1-16,15-2 0 0,13-1 1 15,11 8 0-15,11 4 0 16,5 1 0-16,19 4 1 15,4 7 1-15,1 7-1 16,2 7 0-16,-4 8-2 16,1 4 1-16,-10 0-1 15,-10 4 1-15,-14 4-3 16,-7-1 1-16,-11 4 0 16,-8 3 0-16,-16 3 0 15,-16-1 0-15,-13 1-1 16,-14-1 1-16,-10 3 1 15,-7 5 0-15,-15 4 1 16,-1 2 0-16,-12 6 0 16,-1 4 1-16,-4 4-1 15,-8 13 1-15,1 11-2 16,-1 12 1-16,9 12-1 16,2 14 0-16,8 18-1 15,8 6 1-15,8 25-1 0,13 9 0 16,3 15 0-16,10 12 0 15,6 16 0-15,10 4 1 16,3 8-1-16,-1 2 1 16,1-5 0-16,-10-6 0 15,-14-13-1-15,-6-13 1 16,-12-17 0-16,-9-17 0 16,-4-23 0-16,-19-23 1 0,-17-15 0 15,-15-18 1-15,-18-20 0 16,-19-20 1-16,-35-17 0 15,-12-14 0-15,-33-19-1 16,-10-16 0-16,-23-14-1 16,-4-10 1-16,-10 2-2 15,8 1 1-15,5 7-1 16,16 4 0-16,16 7-1 16,3 8 0-16,21 11-2 15,10 7 1-15,16 7-5 16,6 5 1-16,13 7-5 15,15 5 0-15,11 5-5 16,9-3 0-16,7 7-5 16,5 0 1-16</inkml:trace>
  <inkml:trace contextRef="#ctx0" brushRef="#br0" timeOffset="29831.1987">19098 12112 45 0,'37'47'22'0,"-21"42"-28"0,-11-63 37 16,3 12-31-16,0-3 0 15,2 5-2-15,1 2 0 16,-1-2 1-16,-2-4 0 16,6-6 0-16,-4-9 0 0,1-7 0 15,-1-9 0-15,-2-12 1 16,-5-9 1-16,-3-10 1 15,-3-14 0-15,1-10 0 16,-4-8 0-16,1-8 0 16,2 0 0-16,3 5 0 15,3 0 0-15,8-3-2 16,2 10 1-16,5 9-1 16,4 12 1-16,1 7-1 15,4 17 1-15,2 14-1 16,3 9 1-1,5 33 0 1,-5 2 1-16,-11-4-1 16,-5 2 1-16,-6-5-1 15,-5-9 0-15,-5-7-1 16,-5-7 1-16,0-7 0 16,-3-8 0-16,0-4 0 15,5-4 1-15,3-3-1 0,3 0 0 16,8 0-1-16,2 4 0 15,3 6-1-15,2 8 1 16,9 10-1-16,4 5 1 16,9 14-1-16,-3-2 0 15,0 4 1-15,-2 8 0 16,-9-6 0-16,-10 6 1 16,-11-3 0-16,-10-7 0 15,-16-3 0-15,-14-8 1 16,-4-8-1-16,-12-7 0 15,-4-5-2-15,-6-4 0 0,3 0-5 16,0-10 1-16,10 0-10 16,6-2 0-16</inkml:trace>
  <inkml:trace contextRef="#ctx0" brushRef="#br0" timeOffset="30251.7949">20132 12396 47 0,'-5'-4'23'0,"-40"13"-23"15,37-2 34-15,-5 7-34 0,-6 3 0 16,-2 6 0-16,3 8 1 15,2 6-2-15,5-1 1 16,8 4 0-16,9-3 1 16,7-4 0-16,5-2 1 15,6-5 0-15,5-5 0 16,6-9 0-16,-1-10 1 16,-2-7-1-16,-3-4 1 15,0-12-3-15,-2 2 1 0,-4-2-2 16,-1-3 0-16,-4 8 0 15,-2 2 1-15,0 4-1 16,0 3 0-16,0 12 0 16,-1 0 0-16,-1 4 1 15,-1 5 0-15,-3 0-6 16,4 3 1-16,-1-3-9 16,3 0 0-16</inkml:trace>
  <inkml:trace contextRef="#ctx0" brushRef="#br0" timeOffset="30882.2006">20881 12457 49 0,'13'-9'24'0,"-21"4"-29"15,6 5 37-15,-6-4-33 16,-6 4 1-16,-4 2-1 16,-3 0 1-16,-3 3 0 15,-3 0 0-15,4 7-1 16,4 6 1-16,3 8 0 0,8 5 1 15,6 2-1-15,7 4 1 16,8-1 0-16,6-1 0 16,5 0 0-16,2-4 1 15,3-5-1-15,3-5 0 16,2-7-7-16,1-7 0 16,-4-5-7-16,1-9 0 15</inkml:trace>
  <inkml:trace contextRef="#ctx0" brushRef="#br0" timeOffset="31137.8391">21146 12147 53 0,'15'78'26'0,"-9"32"-34"16,-1-79 47-16,0 4-40 16,3 12 0-16,0 5-8 15,-3 2 1-15,3-2 5 16,0-5 0-16,0-5-8 16,0-2 1-16,0-7-3 15,-3-12 0-15</inkml:trace>
  <inkml:trace contextRef="#ctx0" brushRef="#br0" timeOffset="31437.6086">21471 12495 40 0,'0'0'20'0,"-13"14"-27"0,7-7 42 0,1 3-36 16,-5 4 1-16,-1 2 0 16,0 3 1-16,1 2-1 15,2 3 0-15,3-1 0 16,2-4 1-16,3 7 0 16,5 0 1-16,6 0-1 15,-1 0 1-15,9-1-1 16,-3-1 1-16,-3-5-5 15,0-5 0-15,0-2-9 16,-5-1 0-16</inkml:trace>
  <inkml:trace contextRef="#ctx0" brushRef="#br0" timeOffset="32203.8717">21960 12704 28 0,'11'-4'14'0,"8"-8"-15"16,-14 5 15-16,3 0-14 15,0 0 1-15,0-3-1 16,2-1 1-16,1-3 0 15,-3-1 0-15,0 1 2 16,-3-2 0-16,0-1 0 16,1 1 0-16,-4-3 0 15,1 10 0-15,-3-1-1 16,0 1 0-16,0 4-1 16,0-2 0-16,0 12-1 15,0 2 1-15,0 9 0 16,0 3 1-16,0 2 0 15,2 12 1-15,-2 3 0 16,8 1 0-16,3 10-1 16,0-7 1-16,4 0-1 15,12 0 1-15,-1-7-1 0,9-2 1 16,2-10-2-16,0-12 0 16,0-4 0-16,0-10 0 15,-5-9 0-15,-8-12 0 16,-1-7-1-16,-4-11 0 15,-9-3-1-15,-2-3 0 16,-16 3 0-16,-7 7 0 16,-7 5-1-16,-1 9 1 15,-14 2-4-15,-1 8 1 0,1 9-4 16,0 2 1-16,6 8-4 16,2 6 1-16,5 7-3 15,5 6 1-15,6 4 2 16,2 4 0-16,3 8 1 31,77 18 9-31,-119-58-4 16,66 44 1-16</inkml:trace>
  <inkml:trace contextRef="#ctx0" brushRef="#br0" timeOffset="33090.0944">22286 12867 43 0,'0'-26'21'0,"-11"21"-34"16,11 5 51-16,0 0-38 16,0 7 1-16,3 3 0 15,2-1 0-15,1 5-2 16,9 7 1-16,1 3 0 16,5 2 0-16,3-3 0 15,3 1 1-15,-3-3-1 16,2-7 1-16,-2-7-1 15,2-5 1-15,-5-6-3 16,1-6 0-16,-7-4-8 16,-1-5 1-16,-6-2-3 15,0-2 1-15</inkml:trace>
  <inkml:trace contextRef="#ctx0" brushRef="#br0" timeOffset="33480.3504">22759 12622 48 0,'38'54'24'0,"-15"26"-32"0,-15-56 49 0,3 4-43 16,-1 0 1-16,4 3 1 15,-6-3 0-15,0-5-1 16,-1-4 1-16,1-7-2 16,3-7 1-16,-3-10 0 15,-5-7 1-15,2-9-2 16,-2-5 1-16,2-2 1 16,-3-5 0-16,6-2 0 15,-2 2 1-15,-1 5-1 16,3 9 1-16,2 9 0 15,-2 8 0-15,8 9 0 16,-2 10 0-16,-1 6-1 16,3 5 0-16,0-2-3 15,-9 5 1-15,7-1-11 16,-1 1 0-16</inkml:trace>
  <inkml:trace contextRef="#ctx0" brushRef="#br0" timeOffset="33990.0151">23506 12643 38 0,'-3'-7'19'0,"-45"10"-22"0,32-1 26 0,1 7-23 16,-1 3 0-16,-5 9 0 15,-1 5 0-15,6 14 0 16,1-5 0-16,12 3 1 16,3 2 0-16,3 0 2 15,5 0 1-15,7 0 0 16,7-12 1-16,9-4-1 16,-2-13 1-16,1-8-1 15,-4-10 0-15,-2-12-2 16,-3-9 0-16,-2-19-2 15,-4-10 1-15,-4-4-1 16,-8-7 0-16,-3 4 0 16,0 3 0-16,-3 7-1 15,-2 7 0-15,-3 7 1 16,0 12 0-16,-5 7 0 0,2 11 1 16,-2 10 0-16,0 10 1 15,-3 13 1-15,8 15 0 16,0 16-1-16,2 7 1 15,20 5-1-15,-1 9 1 16,11 5-2-16,5 0 0 16,11 5-5-16,2-12 1 15,-2-3-10-15,10-6 0 16,5-15-4-16,-4-9 0 16</inkml:trace>
  <inkml:trace contextRef="#ctx0" brushRef="#br0" timeOffset="35372.8594">16581 5461 16 0,'11'-3'8'0,"0"6"-3"0,-6-1 8 15,3 0-13-15,0 5 0 16,5 3 2-16,3 2 0 16,2 4-2-16,1 5 1 0,7 7 1 15,6 5 1-15,5-2 0 16,0 0 1-16,3-1-1 15,-8-2 0-15,-3-6-1 16,-8-4 0-16,-5-4-1 16,-6-4 0-16,-10-3 0 15,-5-5 0-15,-5-9 1 16,-14-5 0-16,-5-4 0 16,-3-5 1-16,-3-3 0 15,-10-2 0-15,0 3 1 16,-2 2 0-16,2 9-1 15,0 10 0-15,0 9-1 16,3 9 1-16,2 3-2 16,6 12 1-16,4-1-2 15,4 8 1-15,2 6-4 16,0 11 0-16,6 6-11 16,10 5 0-16</inkml:trace>
  <inkml:trace contextRef="#ctx0" brushRef="#br0" timeOffset="36151.6877">19198 9485 18 0,'5'-12'9'0,"1"-4"0"0,-6 16-1 0,2-5-8 16,1 0 1-16,0 0 0 15,-1-2 0-15,6 5-1 16,3 2 1-16,5 2 0 16,2 5 0-16,6 3 0 15,3 6 0-15,4 5 0 16,9 8 0-16,5 8-1 15,3 6 1-15,-3 11 0 16,7 0 0-16,9 2-1 16,5-2 0-16,9 7 0 15,-4 1 1-15,6-1 0 16,2 2 0-16,-2-6-1 16,-3-6 0-16,-5-3-1 15,-16-6 1-15,-8-7-8 16,-14-9 1-16</inkml:trace>
  <inkml:trace contextRef="#ctx0" brushRef="#br0" timeOffset="36723.3649">20479 9880 29 0,'26'-12'14'0,"-23"-33"-16"16,-3 31 23-16,-3-2-21 16,-2-5 0-16,0-3 0 15,-1 1 0-15,-2 1 0 16,0 4 0-16,3 6 0 16,0 5 0-16,2 9 0 15,3 12 0-15,3 15 0 16,0 13 1-16,7 7 0 0,3 12 0 15,9 5 1-15,4 12 0 16,0 7 0-16,6-3 1 16,-3 2 0-16,-5-1 0 15,-5-6-1-15,-11-4 1 16,-8-9 0-16,-11-12 0 16,-15-8 0-16,-9-8 1 15,-13-11-1-15,-12-3 1 16,-14-15-1-16,-8-10 0 15,-6-8-1-15,-7-11 1 0,2-6-4 16,1-2 0 0,7-3-8-16,0-5 1 0,6 0-7 15,8 8 1-15</inkml:trace>
  <inkml:trace contextRef="#ctx0" brushRef="#br0" timeOffset="38869.876">16079 7827 45 0,'47'54'22'0,"-47"19"-28"16,0-52 37-16,3 16-32 15,0 11 1-15,-1 1 0 16,1 0 0-16,-3 3 0 16,0 0 0-16,0-3-3 15,0-2 0-15,0-4-4 16,0-8 0-16,0-5-4 0,0-4 0 16</inkml:trace>
  <inkml:trace contextRef="#ctx0" brushRef="#br0" timeOffset="39109.6525">16489 8332 27 0,'13'0'13'0,"-18"10"-15"0,-3-6 20 0,-8 3-17 16,-13 3 0-16,-3 2 3 15,-16-1 1-15,-10 1-5 16,-8 0 0-16,-3 0 3 15,3-3 0-15,0 3-1 16,8 0 0-16,8-3-2 16,10-4 1-16,8-3-6 15,11-4 1-15,5-3-6 16,6-2 1-16</inkml:trace>
  <inkml:trace contextRef="#ctx0" brushRef="#br0" timeOffset="39381.0088">16200 7723 57 0,'-50'35'28'0,"-34"-2"-42"0,62-21 56 16,-4 7-43-16,-1 0 1 16,-2-3-8-16,3 3 1 15,2 0 5-15,6 2 0 16,4-2-10-16,6 0 1 0,3-3-3 16,5-2 1-16</inkml:trace>
  <inkml:trace contextRef="#ctx0" brushRef="#br0" timeOffset="39920.7675">16579 7740 48 0,'13'51'24'0,"-5"39"-31"16,-3-62 49-16,1 14-42 15,1 12 1-15,4 8-2 16,2-6 1-16,3 3-1 0,3-3 0 16,-1 1 1-16,-5-10 0 15,3-10 0-15,-2-6 0 16,-1-12 1-16,-3-15 0 15,-4-8 1-15,-4-13 0 16,-4-6-1-16,-4-20 0 16,-2-15 0-16,-2-15 0 15,-6-5-1-15,0-4 0 16,3-8 0-16,2 6 0 16,3-1 0-16,3 19 0 0,5 5 0 15,3 12 1-15,2 4 1 16,6 12 0-16,2 12-1 15,5 12 1-15,6 11 0 16,5 12 0-16,-5 10-1 16,0 15 0-16,-3 6-1 15,-10 5 0-15,-9-3 0 16,-7 4 0-16,-14 1 0 16,-7-7 0-16,-11-3-3 15,-19-4 0-15,-15-8-12 16,-14-6 1-16,-7-12-2 15,-14-8 1-15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44:15.48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4392 1505 25 0,'3'5'12'0,"-11"-8"-10"0,5-1 13 0,-2 1-15 15,-6 3 0-15,-5 0 0 16,-7 0 0-16,-9-5 0 16,-5 5 0-16,-11 0 0 15,-7 5 0-15,-1-5-1 16,-13 0 1-16,-2 0-1 15,-9 3 1-15,-2-3 0 16,-10-3 0-16,-6 3 1 16,-13 0 0-16,-3-5 0 15,-5 10 0-15,-8-5 0 16,0 0 1-16,-8 3-2 16,-3-1 1-16,4 0-1 15,-1-2 1-15,-3 7-1 16,11-7 0-16,-5 3 1 15,2-3 1-15,11 0-1 0,-8-3 1 16,3 3-1-16,2-2 1 16,6-5-4-16,10 2 1 15,8 0-8-15,8 3 1 16</inkml:trace>
  <inkml:trace contextRef="#ctx0" brushRef="#br0" timeOffset="22098.826">9364 830 20 0,'23'7'10'0,"-7"19"-9"16,-13-17 10-16,0 10-10 15,-6 7 0-15,0 12 0 16,-2 6 1-16,-3 8-2 15,-3 9 0-15,-2 12 2 16,0 9 1-16,0 3 0 16,0 9 0-16,-6 21-1 15,6 3 1-15,-3 18-1 16,-3 13 1-16,-2 6-1 16,-3 23 0-16,-2 8-1 15,-6 24 0-15,-7 11-1 16,-6 7 1-16,0 23-1 0,0 15 1 15,-6 9-1-15,1 15 1 16,0 32-1-16,2 9 1 16,-2 15 0-16,2 9 0 15,-2 10 0-15,5 4 0 16,-3 5 1-16,-2 12 0 16,0-1 0-16,2 1 0 15,9-7 1-15,-1 11 0 16,11-14 1-16,8-13 0 0,10-15 0 15,11-17 0-15,13 1 0 16,16-19 0-16,14-17-2 16,4-2 1-16,17-23-2 15,2-20 1-15,16-23-1 16,-3-4 1-16,11-27-1 16,11-16 0-16,7-18-2 15,6-32 1-15,5-20-2 16,8-22 0-16,-5-21-4 15,0-20 0-15,-1-23-8 16,-18-13 0-16,3-21-2 16,3-31 1-16</inkml:trace>
  <inkml:trace contextRef="#ctx0" brushRef="#br0" timeOffset="23135.2161">14610 7121 20 0,'-5'-9'10'0,"-3"-5"-10"16,5 11 10-16,1 1-10 15,-4 0 0-15,1-1 0 16,3 1 0-16,-4-1 0 15,4 1 0-15,2 0 0 16,0-1 1-16,0 3-1 0,0 0 1 16,0-2 1-16,-3 0 0 15,0 2 1-15,1 0 1 16,-1 0-1-16,0 0 1 16,-2 0-1-16,-3-3 1 15,0 6-2-15,-2-3 0 16,-1 2-1-16,0 0 0 15,-2 1-1-15,0-3 1 16,0 2 0-16,0-2 1 0,-3 0-1 16,0 0 0-16,-3 0-1 15,1 0 1-15,-1 0-11 16,3 2 1-16</inkml:trace>
  <inkml:trace contextRef="#ctx0" brushRef="#br0" timeOffset="24336.2418">10300 4692 27 0,'11'4'13'0,"-14"13"-10"0,1-12 13 16,-4 4-17-16,-4 3 1 15,-4 2-1-15,-7 2 1 16,-3 1 0-16,1-3 1 15,-4 2-1-15,-2-6 0 16,-3 1 1-16,1-1 1 0,-4-1 0 16,3-2 1-16,1-2 0 15,-4 0 0-15,-2 2 0 16,-2-2 1-16,4-1-3 16,1-4 1-16,2 3-1 15,3-3 1-15,2 4-2 16,6 3 1-16,0-2-1 15,5 11 0-15,6-4 0 16,-1 5 1-16,3 6 0 16,3 5 0-16,0 8-1 15,-1 8 0-15,4 8 1 16,2 2 0-16,2-2-1 16,-2 9 1-16,3 14-1 15,0 5 1-15,2 0 0 16,3 10 0-16,-3 4-1 15,-2 9 1-15,2-4-1 16,0 9 1-16,-5 12-1 16,3-2 1-16,0 2-1 0,-1 14 0 15,4-5 1-15,1-7 0 16,4 3 0-16,-6-3 1 16,3-11 0-16,0 2 0 15,-2-3-1-15,-4-2 1 16,3-9-1-16,-2-14 1 15,0-7-2-15,-1-10 1 16,4-7 0-16,-1-7 0 16,0-9-1-16,1-8 1 15,1-8 0-15,4-6 0 0,5-6 1 16,8-8 0-16,5-2-1 16,16 0 1-16,10 2-1 15,9 3 1-15,15 0-1 16,9 2 1-16,-1 5-9 15,3 0 0-15,8 2-10 16,-6-19 1-16</inkml:trace>
  <inkml:trace contextRef="#ctx0" brushRef="#br0" timeOffset="41859.6636">14661 7116 23 0,'2'-16'11'0,"-10"2"-11"16,6 11 11-16,-1 1-11 15,-2 0 0-15,2 2 1 0,-2 0 1 16,-1 0-1-16,1 0 0 16,-3 0 2-16,0 2 1 15,-2 0 0-15,-4 1 1 16,-4-1-1-16,-1 1 0 16,-2-1-1-16,0 0 1 15,-8 1-2-15,-5-1 0 16,-3-2-1-16,0 0 1 15,-6-2-1-15,-2 2 0 16,-2 0-1-16,-4 2 1 0,1 3-1 16,-3 2 1-16,6-3-1 15,-4-1 1-15,-4-1-1 16,-4 0 1-16,1 1 0 16,-3 2 0-16,-2-3 0 15,5-2 1-15,-1-2-1 16,1-1 0-16,-3 3 0 15,3 0 0-15,0 3 0 16,-3-3 0-16,6 0-2 16,-1 0 1-16,-2 0 0 15,-3 0 1-15,5 0-1 16,3 2 0-16,-2 0 0 16,2-2 1-16,5-2-1 15,1 2 1-15,-4-2-2 16,1 2 1-16,0 0 0 15,2 2 0-15,-5 0 0 16,0 1 0-16,6-3-1 0,-1 0 0 16,-2 0 1-16,2 0 1 15,1 0-1-15,2 0 0 16,5 0 0-16,-2-3 0 16,-1 1 1-16,-2 0 0 15,3-3-1-15,2 0 0 16,1 0 0-16,-4 1 0 15,1-1 0-15,0 0 0 0,-1 3-1 16,-2 2 1-16,-2 0 0 16,-1-2 0-1,6 2-1-15,-3 0 1 0,-5 2 0 16,-3 3 0-16,2 2-1 16,-4 0 1-16,-6 0 0 15,11 0 1-15,-1-2-1 16,1-1 0-16,0-1 0 15,0 4 1-15,5-5-1 16,-3 0 0-16,0 1 0 16,3-1 1-16,6-2-1 15,7 0 1-15,3 0-2 16,2 0 1-16,4 0 0 16,1 0 1-16,1 0-1 15,3 0 0-15,2 0 0 16,3-2 1-16,2-1-1 15,0-1 0-15,1-3 0 16,-1 0 1-16,1-3-1 16,-1 1 1-16,-5-3-1 0,3 5 1 15,0-7-1-15,0 0 0 16,-1-5 0-16,4 0 0 16,-1 0-1-16,1-4 1 15,-1 2-1-15,3-5 1 16,3 0 0-16,-1 0 0 15,4 0-1-15,2 3 1 16,2 1-1-16,4 1 0 16,4 2-1-16,6 3 1 0,5 2-1 15,6 2 0-15,5 0 0 16,-1 5 1-16,4 3-1 16,2-1 1-16,5-2 0 15,-2-3 1-15,2 3 0 16,6 3 0-16,2-1-1 15,-2 0 1-15,10 3 0 16,3-3 0-16,-3 3-1 16,5-3 1-16,4-2 0 15,-1 2 0-15,5 1-1 16,-2-1 1-16,0 0-1 16,0 1 0-16,2-1 1 15,3 3 0-15,0-3-1 16,0-2 1-16,0 2 0 15,3-2 0-15,0 2 0 16,-1 1 1-16,1-1-1 16,-3 0 0-16,-2 0 0 15,2 3 1-15,-5 2-1 0,-1 2 0 16,4-2-1-16,-6 0 1 16,3 0 0-16,5 3 0 15,-3-3 0-15,3 2 0 16,3-2 0-16,2-2 0 15,4-1 0-15,-1 3 0 16,-3 0 0-16,-2 0 0 16,-1 0 0-16,-2 0 0 0,-5 0 0 15,0 3 0 1,-3-1 0-16,0 3 0 0,0 0 0 16,-2 4 0-16,-1 0 0 15,1 1 0-15,2-3 0 16,3 0 0-16,2 0 0 15,1-2 0-15,-3-3 0 16,-9 0 0-16,-4 3 0 16,-6-3 1-16,-5 1-1 15,-8-3 0-15,-5 2 0 16,-3 1 0-16,-5-1 0 16,-3 3 1-16,-2 2-1 15,-3 0 0-15,-1 2 0 16,-1 5 0-16,1 0 0 15,4 5 1-15,5 5-1 16,5 2 0-16,0 2 0 16,3 0 1-16,-8 0-1 15,-6 0 0-15,-10 3 0 0,-13 0 1 16,-14-8-1-16,-13 5 1 16,-15 5-1-16,-9 2 1 15,-5 10-1-15,-2 7 0 16,5-3-11-16,10 8 0 15,19-3-1-15,3 12 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45:49.2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23707 10414 11 0,'13'-10'5'0,"-3"17"-3"0,-2-7 5 16,-2 0-7-16,2 0 0 15,-3 5 0-15,3 2 0 16,2 5 0-16,4 4 0 15,-1 3 0-15,5 9 1 16,4 10-1-16,1 2 0 16,7 12 1-16,-4 2 0 15,0 12 1-15,4 9 1 16,-1 5 0-16,2 14 0 16,-4 7 1-16,-3 19 1 0,-3 5 0 15,-5 13 0 1,-8 6-1-16,-3-1 0 0,-13 1-1 15,-11-8 1-15,-10 3-1 16,-10-7 0-16,-20-5-2 16,7-10 1-16,-9-11-2 15,-13-12 0-15,-11-4-10 16,-5-13 1-16,-3-6-1 16,19-17 0-16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46:17.6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15121 6992 12 0,'8'2'6'0,"-19"-4"-7"0,9 2 7 15,-1 0-6-15,0 0 1 16,-2 0-1-16,-3 0 1 15,0 0-2-15,0 0 1 16,0-3 1-16,-2 1 0 16,-3 0 1-16,-3-1 1 15,-3-1-1-15,-5 1 1 16,-2-1 0-16,-11-1 0 16,-6-2-1-16,1-3 0 0,-3-4-1 15,-5-2 1-15,-3 2 0 16,0 4 0-16,-5 3 1 15,-8 3 0-15,10-1 0 16,1 3 0-16,-1 2 0 16,-2 0 0-16,0 2-1 15,-6-2 0-15,3 5-1 16,6-8 1-16,-1 3-7 16,-2-4 0-16,0 1-4 15,13-2 0-15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46:48.27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6043 456 19 0,'66'-45'9'0,"-26"24"-9"16,-27 19 10-16,8-5-10 0,8-3 0 15,8 1 0-15,6 2 1 16,10 0-2-16,5 2 1 16,3 0 0-16,8 1 1 15,-1 4-1-15,9-3 0 16,8 3-1-16,2-2 1 16,3 2 0-16,11 0 0 15,4 0 0-15,7 0 1 16,4 0-1-16,8 5 0 15,9 2 0-15,2 7 0 16,7 0 0-16,-1-2 1 0,9 9 0 16,-7 5 0-16,-8 21 0 15,-2 2 1-15,-9 10-1 16,-8 0 1-16,-7 11-1 16,-11 15 0-16,-8 4-1 15,-8 3 0-15,-11 2 0 16,-5 19 0-16,-15-7 0 15,-17-3 1-15,-16 6 0 16,-15 3 0-16,-19-6 2 16,-18 2 0-16,-24 1 0 15,-30 6 1-15,-10-9-1 16,-26 0 1-16,-19-1-2 16,-16 1 1-16,-15-12-2 15,-14-11 1-15,-5-3-1 16,-11-12 1-16,-2-12-1 15,-6-4 1-15,0-17 1 16,-2-9 0-16,5-14 0 16,3-7 1-16,2-15-1 0,3-9 0 15,8-16 0-15,10-14 0 16,11-17-2-16,21-14 1 16,8-17-1-16,19-13 0 15,18-12 0-15,14-10 1 16,18-16-1-16,23-5 0 15,28-16-1-15,23-1 1 16,29-18-1-16,26 7 1 0,30-10-1 16,23 22 0-16,35 0-1 15,34 2 1-15,30 21-2 16,26 24 0-16,29 23-8 16,23 24 1-16,36 30-6 15,20 10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14:03.46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5069 9565 22 0,'6'-14'11'0,"-1"-17"-8"15,-2 22 11-15,2-3-14 16,0-5 0-16,6-1 0 16,2-4 0-16,0-3 0 15,3-1 1-15,3-5 0 16,7 1 1-16,1-3 1 16,2 2 0-16,2-2 1 15,4 5 0-15,5 7 0 16,5 9 0-16,-1 5-1 15,9 9 1-15,11 8-1 0,-3 8 0 16,2 4-1-16,1 3 0 16,-1 4 0-16,1-1 0 15,7 0 1-15,-2-2 0 16,5-5 1-16,0-2 0 16,6-12-1-16,7-9 1 15,0-12-2-15,3-12 1 16,-8-10-3-16,-8-11 0 15,-2-11-5-15,-14-13 1 0,-16 1-9 16,-15-6 0-16,-9-1-3 16,-7-1 1-16</inkml:trace>
  <inkml:trace contextRef="#ctx0" brushRef="#br0" timeOffset="1965.6884">8382 7806 44 0,'-11'4'22'0,"-31"6"-20"16,29-8 22-16,-11 5-25 16,-8 7 1-16,-2 3 0 0,0 6 0 15,-1 8 0-15,3 2 0 16,6 9 0-16,5 0 1 16,10 10-1-16,9-3 1 15,4 1 0-15,9-1 1 16,5 1 0-16,7-3 1 15,7 0 0-15,1 0 0 16,4 0-1-16,-1 12 1 16,0-1-1-16,-4 8 0 15,-7 14-1-15,-7 0 0 0,-10-2-1 16,-14 4 1-16,-11-9-2 16,-15-12 1-16,-17-2-4 15,-7-19 1-15,-13-17-6 16,-3-13 0-16,-3-20-6 15,8-15 1-15</inkml:trace>
  <inkml:trace contextRef="#ctx0" brushRef="#br0" timeOffset="2296.5623">8065 7554 53 0,'2'54'26'0,"-2"61"-35"0,5-70 49 16,6 28-40-16,2 19 1 15,6 23-1-15,-1 16 1 16,1 8-1-16,-6 0 1 15,-8 11 0-15,-2-1 1 16,-3-8-1-16,-3-2 1 16,1-12-1-16,2-12 1 15,0-19-5-15,2-6 0 16,4-15-8-16,4-16 1 0,-4-15-5 16,4-25 0-16</inkml:trace>
  <inkml:trace contextRef="#ctx0" brushRef="#br0" timeOffset="2701.3726">9051 8118 59 0,'-5'132'29'0,"-5"42"-40"0,7-127 56 16,-2 19-45-16,-6 7 0 15,0 7-1-15,-4 0 1 0,1-3-2 16,6-6 1-16,3-5-4 16,2-10 1-1,11-13-11 1,0-18 1-16</inkml:trace>
  <inkml:trace contextRef="#ctx0" brushRef="#br0" timeOffset="3076.5968">9655 8302 54 0,'18'-10'27'0,"-31"15"-36"16,2 2 43-16,-7 10-34 16,-6 11 0-16,-2 12 0 15,-6 9 0-15,5 10 0 0,4 7 1 16,7 4 0-16,10 3 0 16,12 3 1-16,10-6 1 15,13-4 0-15,10-5 0 16,6-12 0-16,11-16 1 15,5-11-1-15,0-20 0 16,-3-21-2-16,-5-21 0 16,-14-14-2-16,-15-7 1 15,-16-7-2-15,-16-5 1 0,-10-2-1 16,-14 4 0-16,-8 5-4 16,-5 3 0-1,-5 4-8-15,0 9 1 0,5 15-2 16,8 9 0-16</inkml:trace>
  <inkml:trace contextRef="#ctx0" brushRef="#br0" timeOffset="3452.9885">10501 8215 60 0,'-8'9'30'0,"-42"26"-47"16,32-20 61-16,-9 8-44 15,-10 10 1-15,-5 12 0 16,2 6 1-16,11 8-3 0,10 5 1 16,19 4 2-16,19 5 0 15,15 2 1-15,19-4 1 16,5-8 0-16,11-9 1 15,3-23-1-15,-1-17 1 16,-5-16-3-16,-10-22 1 16,-14-16-3-16,-18-12 0 15,-19-6-3-15,-15-13 1 16,-17-4-2-16,-10-1 1 16,-2 6-4-16,-6 2 0 0,0 9-5 15,2 7 1-15,4 12-6 16,4 7 0-16</inkml:trace>
  <inkml:trace contextRef="#ctx0" brushRef="#br0" timeOffset="3827.3957">11983 7928 54 0,'-3'2'27'0,"-23"31"-32"0,18-16 48 15,-8 11-41-15,0 16 1 16,-2 15 0-16,-3 12 0 15,2 16-5-15,0 7 1 16,6 7 3-16,0 5 0 16,-3-3-1-16,6 8 0 15,2-15-1-15,2-2 1 16,1-14-2-16,0-14 1 16,-1-12-7-16,4-14 1 0,2-14-10 15,0-19 0-15,2-12-1 16,9-16 1-16</inkml:trace>
  <inkml:trace contextRef="#ctx0" brushRef="#br0" timeOffset="4098.4215">12486 7714 76 0,'-51'42'38'0,"-97"-7"-58"15,103-20 83-15,-31 1-63 16,-12 3 1-16,-23-5-1 16,-19 0 1-16,3-2-2 15,-5-3 0-15,-3 3-3 16,16-5 0-16,5-2-9 0,6-3 0 15,7-2-7-15,19-5 1 16</inkml:trace>
  <inkml:trace contextRef="#ctx0" brushRef="#br0" timeOffset="22834.3139">12568 9501 36 0,'13'-35'18'0,"0"14"-17"0,-10 18 18 15,-3-1-19-15,-5-1 0 0,-11 3 1 16,-13 2 1-16,-24 0-2 16,-14 2 1-16,-17-2 0 15,-30 2 0-15,-10 3 0 16,-24 0 1-16,-17-1-1 16,-17 4 1-16,-11 1 0 15,-14 5 0-15,-7 0 1 16,-8 5 0-16,-8-3 1 15,-8-4 1-15,-14 2-2 16,-2-2 1-16,-2 2-1 16,-14 3 1-16,13 1-2 15,6-1 0-15,5-1-2 16,18 1 1-16,8-1-2 16,14 3 1-16,21 0-6 15,23 2 0-15,12 3-8 16,23-3 0-16,23-2-2 15,20 2 1-15</inkml:trace>
  <inkml:trace contextRef="#ctx0" brushRef="#br0" timeOffset="23570.9846">8808 10385 35 0,'34'-18'17'0,"14"-11"-20"16,-29 22 32-16,15 0-30 0,8-2 0 16,6 0-1-16,5 1 1 15,0 4 1-15,2 4 1 16,3 4-1-16,6 8 0 16,-6 7 0-16,0 9 1 15,1 12 0-15,-6 19 1 16,-6 14-1-16,-10-2 0 15,-8 1 0-15,-10 11 0 16,-11-3 0-16,-11-5 0 16,-13-2 0-16,-10-10 0 0,-6 1 0 15,-10-8 1-15,-6-6 0 16,3-10 1-16,3-12 0 16,-1-7 0-16,6-4-1 15,8-8 1-15,8-7-1 16,16-6 1-16,10-3-1 15,22-5 0-15,12-2-2 16,25 2 1-16,12 10 0 16,20 4 0-16,20 10 0 15,-5 4 0-15,6 3-1 16,-9 9 1-16,-2 0-1 16,-19 3 1-16,-18-5-7 15,-16-3 0-15,-16-1-10 16,-16-8 1-16</inkml:trace>
  <inkml:trace contextRef="#ctx0" brushRef="#br0" timeOffset="24140.4855">10607 10294 45 0,'5'21'22'0,"11"35"-25"0,-10-39 33 16,4 13-30-16,3 13 1 15,-2 11 1-15,2 5 1 16,-2-3-4-16,-6 5 1 15,-5 0 1-15,-3 5 1 16,-2-5-4-16,0-7 1 16,0 1-6-16,2-8 1 0,0-7-7 15,9-7 0-15</inkml:trace>
  <inkml:trace contextRef="#ctx0" brushRef="#br0" timeOffset="24815.8696">11594 11383 34 0,'-8'7'17'0,"-2"-5"-19"15,7-4 25-15,0-1-21 16,-2-4 0-16,2-2 1 16,1-5 1-16,-1-5-5 0,3-2 1 15,0-10 2-15,3-6 1 16,-1-13-1-16,1-6 1 16,5-8-1-16,-3 1 1 15,0-8-1-15,1 1 0 16,-1-3-1-16,0 7 1 15,1 2-2-15,-1 10 1 16,0 10-1-16,1 8 1 16,1 13 0-16,7 16 1 15,4 19-1-15,6 16 0 16,2 14 0-16,9 10 1 0,7 4-2 16,6 8 1-16,2-1 0 15,3-4 1-15,0-10 1 16,-5-9 0-16,-3-14 0 15,-6-16 0-15,-2-22 1 16,-2-14 0-16,-6-14-3 16,3-14 1-16,-3-21-3 15,-3-10 1-15,3 7-2 16,0 1 1-16,3 4-1 16,5 14 0-16,0 14 1 15,0 10 0-15,0 19 1 16,6 13 0-16,2 18 0 15,2 15 0-15,6 22 0 16,-3 18 1-16,3 10-1 16,-8 7 0-16,-2 14 1 15,-4-11 0-15,4-3-1 16,-6-12 1-16,2-9-5 0,-10-12 0 16,-2-9-9-16,-6-15 1 15,-5-11-5-15,2-21 1 16</inkml:trace>
  <inkml:trace contextRef="#ctx0" brushRef="#br0" timeOffset="25537.2067">14166 9783 25 0,'5'-33'12'0,"8"-6"-9"0,-10 27 13 0,0-5-16 16,2-4 0-16,5 2 0 16,1-2 1-1,23-16 0 1,9 6 1-16,2 7-1 15,2 1 1-15,4 4 0 16,2 7 0-16,2 8 1 16,11 6 0-16,0 10-2 15,6 7 1-15,-1-1 0 16,-5 8 0-16,9 0 1 16,-4 0 0-16,3 0 1 15,8-7 0-15,-3-5 0 16,11-10 1-16,0-8-1 15,8-10 0-15,0 0-1 16,8-8 1-16,-3-11-3 16,3 3 1-16,-5-8-2 15,4-4 0-15,-4 2-7 16,-3 2 0-16,-16 3-8 16,8 4 0-16</inkml:trace>
  <inkml:trace contextRef="#ctx0" brushRef="#br0" timeOffset="44288.7122">17923 8669 20 0,'13'-17'10'0,"3"8"-3"0,-11 4 11 16,3 0-13-16,-2-2 0 16,-4 3 0-16,-2 4 0 15,-2-5-8-15,-12 0 1 16,-4 3 4-16,-11 2 1 16,-8 2-4-16,-14 5 1 15,-4 3-1-15,2 4 1 16,-3 0 0-16,1 5 0 0,2-3 0 15,13 5 0-15,11 0 2 16,13 3 0-16,14 2 1 16,9 2 0-16,12 7 1 15,7 5 1-15,19 5-1 16,11 7 1-16,7 7-3 16,4 9 1-16,-12 7-2 15,1 3 0-15,-9-1-1 16,-12 3 1-16,-17-5-1 15,-10-4 0-15,-24-5 0 16,-18-14 1-16,-22-15-3 16,-12-6 1-16,-12-17-4 15,-4-9 1-15,-9-12-7 16,11-10 0-16,8-9-3 16,10-7 1-16</inkml:trace>
  <inkml:trace contextRef="#ctx0" brushRef="#br0" timeOffset="44633.5665">17772 8297 49 0,'5'-2'24'0,"-21"32"-32"16,14-11 50-16,-1 16-42 16,3 17 0-16,5 23-3 15,11 19 1-15,8 24 3 16,8 9 0-16,0 19 0 16,-1 0 0-16,1 7 0 15,-3 4 1-15,0-11 2 16,-10-5 0-16,-6-12-2 15,-8-9 1-15,-2-14-4 16,-6-16 1-16,-2-15-10 16,2-12 1-16,1-18-7 15,2-14 1-15</inkml:trace>
  <inkml:trace contextRef="#ctx0" brushRef="#br0" timeOffset="45339.2716">19267 9028 52 0,'18'15'26'0,"-49"-11"-33"15,23-6 46-15,-5-3-39 16,-9-4 1-16,-1-5-1 16,-7-7 1-16,-1-5-2 15,-1-3 1-15,-2-6 0 16,4 0 1-16,1 4-1 15,6 1 1-15,4 2-1 16,6 9 1-16,5 5 0 16,3 14 0-16,-3 11 0 15,-3 13 0-15,0 16 0 16,-2 7 0-16,0 2 0 16,2 5 0-16,1-2-1 15,2-2 1-15,5-6 0 16,3-1 0-16,6-6 0 15,2-13 1-15,5-8-1 16,3-4 1-16,5-5 0 0,0-9 0 16,0-8-1-16,0-2 1 15,6 1-2-15,2 1 0 16,3 8 0-16,2 7 0 16,-2 6-1-16,2 11 1 15,1 8-1-15,2 8 0 16,2 9 0-16,-7 5 1 15,-6 6-1-15,-7 3 1 0,-11-2 0 16,-16 2 1-16,-13-6 0 16,-8-6 0-16,-16-7 0 15,-13-6 1-15,-22-11 0 16,1-6 0-16,-3-7-1 16,2-10 1-16,-4-9-5 15,-1-9 0-15,14-8-7 16,2-11 1-16,3-5-9 15,7 0 0-15</inkml:trace>
  <inkml:trace contextRef="#ctx0" brushRef="#br0" timeOffset="46751.2756">19936 9990 51 0,'8'5'25'0,"-16"-17"-22"0,6 3 25 15,-4-8-29-15,1-8 0 16,-5-13 0-16,-1-11 0 0,-5-13 1 16,0-8 0-16,-5-10-1 15,0-12 0-15,-3 8 1 16,3-11 0-16,2 8 1 16,4 5 0-16,4 9 1 15,6 17 1-15,2 13 0 16,8 20 0-16,6 23-1 15,5 19 0-15,2 11-1 16,6 22 0-16,5 16-1 16,8 5 1-16,3 2-1 15,0-4 1-15,2-10-1 16,6-12 1-16,-3-16 0 16,0-16 1-1,15-55-1 1,-4-18 0-16,-11-10-1 15,-8-14 1-15,-5 5-2 16,-6-1 0-16,1 13-1 0,2 14 1 16,0 11 0-1,3 17 1-15,-1 21 1 0,-2 16 0 16,3 17 1-16,0 12 0 16,0 18 0-16,-1 17 0 15,4 3 0-15,-1 8 0 16,-5 8 0-16,-5-5 0 15,-3-4-4-15,0-15 1 16,1-7-9-16,-1-9 1 16,-3-12-9-16,-2-12 0 0</inkml:trace>
  <inkml:trace contextRef="#ctx0" brushRef="#br0" timeOffset="48086.4155">15970 7448 42 0,'13'0'21'0,"-13"5"-18"16,3 2 21-16,2 9-21 16,3 12 0-16,3 20 0 15,2 15 1-15,3 3-6 16,0 9 1-16,0 7 2 16,2-2 0-16,-7-4-4 15,-3-3 1-15,-3-17-4 16,-5-11 0-16,0-15-7 15,-5-4 0-15</inkml:trace>
  <inkml:trace contextRef="#ctx0" brushRef="#br0" timeOffset="49242.4328">16769 8008 38 0,'16'4'19'0,"-8"-8"-17"15,-8-1 30-15,3-2-31 16,-3-5 0-16,-3-4 0 15,-2-8 1-15,-3-9-2 16,3-9 0-16,-3-14 1 16,0-1 1-16,0-2-1 15,2 3 1-15,4-3-1 16,2 0 1-16,2 0-1 16,9 3 0-16,5 4-1 15,8 8 1-15,5 8-1 0,3 13 1 16,2 9-1-16,0 11 1 15,-2 17-1-15,-5 10 0 16,-6 9 0-16,-8 7 0 16,-8-5-1-16,-7 0 1 15,-9 1-1-15,-5-3 1 16,0-5 0-16,-7-5 1 16,-4-1-1-16,3-6 0 15,6-2 0-15,2-4 1 0,8-1 0 16,5-4 0-16,11 2-1 15,11-3 1-15,10 6 0 16,8 2 0-16,5 6-1 16,-2 6 0-16,5 4-1 15,-3 5 1-15,1 2 0 16,-12 8 0-16,-7-1-1 16,-19-2 1-16,-13 2-1 15,-10-4 1-15,-11-5-1 16,-14-7 1-16,-12-7-3 15,-6-5 0-15,3-3-6 16,5-11 1-16,5-2-6 16,3-5 1-16</inkml:trace>
  <inkml:trace contextRef="#ctx0" brushRef="#br0" timeOffset="49527.648">17624 7547 61 0,'-3'59'30'0,"-28"68"-44"0,28-92 60 0,-5 5-46 15,3 9 0-15,-1 3-7 16,1 0 0-16,0-1 3 16,2-3 1-16,3-11-11 15,3-6 0-15,-3-10-1 16,0-14 0-16</inkml:trace>
  <inkml:trace contextRef="#ctx0" brushRef="#br0" timeOffset="49768.0752">17957 7356 52 0,'21'-21'26'0,"-34"-7"-35"16,0 26 55-16,-8-1-46 15,-11 3 0-15,-16 3 0 16,-7 1 0-16,-1 3 0 0,1 0 0 15,-1 3-2-15,6 2 0 16,10-1-3-16,6 1 1 16,5 2-5-16,8-4 0 15,2-3-5-15,3-3 0 16</inkml:trace>
  <inkml:trace contextRef="#ctx0" brushRef="#br0" timeOffset="50128.4351">18407 7276 44 0,'21'-11'22'0,"-37"44"-30"15,11-24 39-15,-8 7-31 16,-8 10 0-16,-6 5-1 16,-7 6 1-16,2 10 0 15,-8 12 1-15,6 0-1 16,2 12 1-16,8-10 2 16,11 0 0-16,11 0 2 15,12 0 0-15,11-4 1 16,14-3 0-16,7-2-1 0,6-10 1 15,15-9-6-15,1-5 1 16,-1-14-8-16,1-4 0 16,-6-6-10-16,-8-6 0 15</inkml:trace>
  <inkml:trace contextRef="#ctx0" brushRef="#br0" timeOffset="50534.3518">19092 7900 46 0,'3'-10'23'0,"-14"1"-26"15,11 4 34-15,3-2-31 16,5 0 1-16,0 0-1 16,5 0 0-16,6-3 0 15,4 1 0-15,12-5 0 16,2 2 0-16,5 3 0 16,3 2 0-16,3 2 1 15,-1 3 1-15,-2 6 0 16,3 8 0-16,0 7 0 0,2 2 0 15,3 3 0-15,2 4 0 16,6 2-1-16,0 1 1 16,0-5-3-16,10-7 0 15,4-10-5-15,4-4 1 16,-5-8-10-16,8-6 1 16</inkml:trace>
  <inkml:trace contextRef="#ctx0" brushRef="#br0" timeOffset="79149.2852">2625 10334 19 0,'5'-7'9'0,"-10"7"-8"15,5-5 10-15,-3 0-10 16,-2 1 1-16,-1-1 1 0,4 3 1 15,-6-1-4-15,0 1 0 16,0 2 4-16,-5 2 0 16,5 1 0-16,-5 4 0 15,-3 4 0-15,0 6 0 16,0-3-1-16,-5 5 1 16,-3 4-2-16,3 8 1 15,-3 6-1-15,3 8 0 16,0 2-1-16,5-2 1 15,8 2 0-15,0-7 0 0,8 2 0 16,11-7 1-16,4-4-1 16,12-3 1-16,5-7 0 15,10-4 1-15,3-10-2 16,0-5 0-16,0-4-1 16,0-7 1-16,0-3-1 15,-5-7 0-15,-3-9-1 16,-11-3 0-16,-10-6-1 15,-8-6 1-15,-16 3-2 16,-8 3 1-16,-5-1-3 16,-6 3 1-16,-7 6-5 15,-11 6 0-15,-8 11-7 16,-2 12 0-16</inkml:trace>
  <inkml:trace contextRef="#ctx0" brushRef="#br0" timeOffset="81492.3232">3302 11002 42 0,'16'-24'21'0,"-24"36"-29"15,8-12 35-15,-8 0-27 16,-3-2 1-16,3-1 0 16,3 1 1-16,0-5-2 15,-3 0 0-15,-3-3 1 16,-2 1 0-16,0-5-1 15,0 2 1-15,2 0-7 16,1 3 1-16,2 4-6 16,0-2 0-16</inkml:trace>
  <inkml:trace contextRef="#ctx0" brushRef="#br0" timeOffset="81927.7103">3760 10512 35 0,'-24'12'17'0,"-26"28"-20"15,28-26 28-15,-7 10-25 16,3 4 0-16,-8 5 0 16,2-2 0-16,3 2 1 15,5 2 0-15,8-2 1 16,3 2 0-16,13-7 1 16,13-2 0-16,8-5 1 15,14-2 0-15,12-10-1 16,11-6 1-16,9-8-2 15,-7-7 1-15,1-6-1 16,-3-4 0-16,-7-8-1 16,-9-1 0-16,-15 1-2 15,-17-1 1-15,-13 3-3 16,-7-3 1-16,-14 5-6 16,-13 5 1-16,-11 5-7 0,-5 6 1 15</inkml:trace>
  <inkml:trace contextRef="#ctx0" brushRef="#br0" timeOffset="82392.7562">4411 10494 29 0,'-3'9'14'0,"-26"12"-11"15,26-11 17-15,-2 6-19 16,-3 3 0-16,-3 9 1 15,1 5 1-15,5 5-2 16,2-3 0-16,3 7 2 16,3-2 1-16,2-4 1 15,8-6 1-15,11-2-1 16,10-9 1-16,9-7-2 0,2-10 1 16,0-9-2-16,-3-9 1 15,-8-3-2-15,-7-9 0 16,-9-10-2-16,-10-7 0 15,-13-4-1-15,-14 4 0 16,-10 3-2-16,-13 4 1 16,-6 5-9-16,-2 5 1 15,-13 9-5-15,12 5 1 16</inkml:trace>
  <inkml:trace contextRef="#ctx0" brushRef="#br0" timeOffset="82812.1656">5120 10226 51 0,'21'30'25'0,"16"48"-31"0,-27-57 46 15,6 9-39-15,3 8 1 16,-1 12 0-16,-2 4 0 16,0-3-3-16,3 3 1 15,-3-2 1-15,-3 2 0 16,-3-7-4-16,-2-7 1 16,-5-7-12-16,-6-5 1 15,1-9-2-15,-1-12 0 0</inkml:trace>
  <inkml:trace contextRef="#ctx0" brushRef="#br0" timeOffset="166796.9207">5998 1721 37 0,'0'0'18'0,"-63"-4"-17"16,39 4 18-16,-5 0-19 15,-14 4 0-15,1-4 0 16,0 3 0-16,-1 1 0 16,1 1 0-16,0 2 0 15,2 0 0-15,6 0 0 16,5 0 1-16,10 10-1 15,8 2 1-15,11-1 0 16,11 1 1-16,8 5 0 16,12 2 1-16,14 4 0 15,8 5 1-15,11-2 0 16,2 7 0-16,5 0-1 16,3 14 0-16,-8 3-1 15,-2 11 1-15,-8-2-2 0,-9 2 0 16,-10 12-2-16,-16-7 1 15,-10-2 0-15,-14-6 0 16,-7-6-1-16,-14-9 0 16,-10-8-1-16,-4-9 0 15,-9-7-1-15,-6-10 0 16,0-6-5-16,-10-10 0 16,4-12-5-16,1-5 0 0</inkml:trace>
  <inkml:trace contextRef="#ctx0" brushRef="#br0" timeOffset="167426.0972">5686 1484 30 0,'10'2'15'0,"-15"29"-12"16,5-17 22-16,3 14-23 16,2 14 0-16,0 22 2 15,3 18 1-15,8 12-6 16,3 19 1-16,2 14 4 15,5 2 0-15,1 13-1 16,-1-8 0-16,-2-3-1 16,-3 3 0-16,-2-11-1 15,-1-10 1-15,-4-10-6 16,-7-11 1-16,-4-8-10 16,-6-13 0-16,-2-10 0 0,3-26 0 15</inkml:trace>
  <inkml:trace contextRef="#ctx0" brushRef="#br0" timeOffset="172802.3125">6734 1587 24 0,'8'-4'12'0,"0"11"-10"0,-8-7 13 16,2 2-17-16,-2 3 1 15,0-3-4-15,0 3 0 16,0-5 5-16,0 2 0 16,0-2-4-16,5 2 1 0,3-2 1 15,3 0 1-15,0 3 3 16,2-1 1-16,3-2 2 15,2 5 0-15,3-3 1 16,3 0 0-16,0 3-1 16,0-5 0-16,0 0-2 15,-1 0 1-15,1 0-2 16,0 0 1-16,-3-7-2 16,0 2 0-16,-5 1 0 15,-5-3 0-15,-3 0-1 16,-3 0 0-16,0 4-1 15,-5-4 1-15,0 0 0 16,0 2 0-16,0 3 0 16,0-3 1-16,-2 5 0 15,2-7 1-15,0 7 0 16,0-2 0-16,0 2 1 0,0 0 0 16,0 0-1-16,2 0 1 15,4 0-2-15,-1 0 1 16,3 0-1-16,0 0 1 15,0 2-1-15,0-4 0 16,0 2-1-16,0 0 1 16,0 0-1-16,-1-2 1 15,1-1-1-15,0 3 1 16,0 0-1-16,-2-4 0 16,-1 1 0-16,0 3 0 15,-5 0 0-15,3-5 0 0,-3 5 0 16,0 0 0-16,0 0 0 15,0-4 0-15,0 1-1 16,-3-1 1-16,-2 4-1 16,-3-3 1-16,-3 3-1 15,-2 3 1-15,-5-1 0 16,-1 0 0-16,1 1 0 16,-4-1 0-16,-1 0 0 15,-1 3 0-15,-3 2 0 16,6-4 1-16,0-1-1 15,0 5 1-15,2 0-1 16,1 7 0-16,2-2 0 16,0 2 1-16,3 2-1 15,5 3 1-15,-3 2-1 16,1 3 1-16,-1 4-1 16,0 10 1-16,1 2-1 0,-1 5 1 15,1 4-1-15,-1 10 1 16,1 9-1-16,-6 2 1 15,0 6-1-15,0 1 1 16,0 1-1-16,3 0 1 16,2 4-1-16,3-7 1 15,3 0-1-15,5-6 1 16,5-4 0-16,6-6 0 0,5-7 0 16,5 0 0-1,21-5 0 1,11-14 0-16,0-12 0 15,8-14 0-15,2-9-1 16,1-8 0-16,-1-6 0 16,1-5 0-16,-8-3-1 15,-9 0 0-15,-10-4 0 16,-10 0 1-16,-11 0-1 16,-14-5 0-16,-15 5 0 15,-11-5 0-15,-2 0 0 16,-9 5 0-16,-7-3 0 15,-3 10 0-15,-5 7 1 16,-3 11 0-16,-5 15-1 16,13 9 1-16,8 12 0 15,10 10 1-15,9 6-4 16,7 5 0-16,11 5-5 0,5 0 0 16,3-10-7-1,3-14 1-15</inkml:trace>
  <inkml:trace contextRef="#ctx0" brushRef="#br0" timeOffset="173748.3012">8210 2869 34 0,'21'-12'17'0,"11"-2"-14"0,-24 5 25 15,0-5-27-15,0-3 1 16,0-9 0-16,-3-9 1 0,-5-5-4 16,-3-9 1-1,-2-5 2-15,-6-5 0 0,1-7-1 16,-3-9 0-1,2 4 1-15,3-2 0 0,3 0-1 16,5 7 1-16,5 1 0 16,0 1 0-16,6 12 0 15,2 3 0-15,3 11-1 16,3 3 1-16,4 11-2 16,4 10 1-16,2 14-1 15,-3 19 0-15,4 12-1 16,-1 9 1-16,-3 4-1 15,-7 3 1-15,-9 5 0 16,-12-2 0-16,-6-3-1 16,-8 0 1-16,-8-5 0 15,-5-4 0-15,0-8 0 16,2-6 0-16,6-3 1 16,5-7 0-16,8-5 0 15,8-2 0-15,14-2 0 0,9-2 1 16,12 1-1-1,15 1 1-15,11 7-1 0,16 9 0 16,-6 5 0-16,6 9 0 16,2 5-1-16,-10 9 1 15,-11 3 0-15,-16 5 0 16,-15 1-2-16,-14-8 1 16,-18 1-1-16,-19-3 1 15,-10-9-1-15,-27-6 1 0,-19-4-1 16,-15-13 0-16,-19-6-4 15,-15-10 0-15,-9-8-8 16,-7-6 0-16,-6-4-3 16,16-11 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23:03.5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4403 5835 19 0,'13'0'9'0,"-8"-10"-7"16,3 10 10-16,-5-2-13 0,2 0 1 15,3-3 0-15,3 0 0 16,2-4 0-16,0-3 0 15,3 0 0-15,2-4 0 16,1-3 0-16,-1 0 0 16,1-4 0-16,2-6 0 15,0-1 0-15,1-1 1 16,-1-2-1-16,0 0 0 16,0 0 0-16,-2-2 1 15,4-2-1-15,4-3 1 16,2-5-1-16,8-7 0 0,-5 0 0 15,2-4 0-15,6 7-1 16,5-6 1-16,2 4 0 16,9-1 0-16,5 0 0 15,10-4 1-15,6 4-1 16,0 5 1-16,7 5-1 16,6 6 1-16,11 3-1 15,-1 8 0-15,9 1-1 16,5 8 0-16,-6 2 0 15,9 6 1-15,-4 6 0 16,1 0 1-16,-8 9-1 16,5 5 1-16,0 6 0 15,0 8 0-15,-2 12 0 16,5 2 1-16,-9 2-1 16,-4 3 0-16,-11 2 0 15,-5 7 0-15,-9 10 0 0,-7 8 0 16,-11 1 0-16,-5 5 0 15,-3 7-1-15,-2 13 1 16,-6 1-1-16,-2 2 0 16,-5 12 0-16,-4 2 0 15,1-2 0-15,2 12 1 16,1 2-1-16,-1 5 1 16,-2 4 0-16,-3 8 0 15,0-1 1-15,-5 5 0 16,-3-2-1-16,3 12 1 0,0-1 0 15,5 8 0-15,3 2-1 16,2 0 0-16,3 0 0 16,8 4 0-16,5-8 0 15,9 1 0-15,7-8 0 16,0-6 0-16,0-2-1 16,8-11 1-16,0-13 0 15,8-6 0-15,-5-3-1 16,5-14 1-16,3-4 0 15,5-20 0-15,2-6-1 16,1-8 1-16,2-11-1 16,8-12 1-16,-5-7 0 15,5-12 0-15,3-9-1 16,10-7 1-16,-4-5 0 16,7-7 1-16,5-3 0 15,-2-6 1-15,2-8-1 16,6-6 0-16,-6-3 0 0,3-10 0 15,3-6-1-15,-6-3 0 16,-7 0-1-16,4-4 1 16,-4-10-1-16,-4-2 0 15,1 0 0-15,0 0 1 16,2-5-1-16,1 4 0 16,4-6 0-16,1-5 0 15,-5 5 0-15,2 2 0 0,-3-2 0 16,3-3 0-16,-5 1 0 15,2 1 0-15,3 3-1 16,0 15 1-16,1-4 0 16,1 4 0-16,6 6 0 15,0 3 0-15,0-6-1 16,6 11 1-16,-6 1 0 16,2 1 0-16,9 4 0 15,-11 3 0-15,2 9-1 16,9 7 1-16,-14 5 0 15,6 5 1-15,8 9-2 16,-11 9 1-16,-3 8 0 16,3 4 0-16,-5 7 0 15,-6 10 0-15,6-3 0 16,-1 5 0-16,-1 0 0 16,9-2 0-16,6 4 0 15,-5 5 0-15,7-2 1 16,6 7 0-16,-5-3-1 15,2 0 1-15,3-2 0 0,-3-4 0 16,0-3-1-16,3 2 1 16,-3 3-1-16,3-5 1 15,6 2-1-15,-1 0 1 16,0-6-1-16,-3 1 0 16,6-4 0-16,0-5 1 15,-5-2-1-15,4-5 0 16,4-4 0-16,-9-3 1 0,1-5-1 15,2-4 1-15,-13 0-1 16,8-5 1-16,-6 0 0 16,-2-3 0-16,0 3-1 15,-2-2 1-15,-9 0-1 16,3 2 0-16,-11 0 0 16,-7-3 0-16,-11 3 0 15,-16 0 0-15,-16 0-5 16,-11 0 1-16,-18 3-11 15,-15-8 0-15</inkml:trace>
  <inkml:trace contextRef="#ctx0" brushRef="#br0" timeOffset="14142.6556">4863 5131 21 0,'29'-25'10'0,"-34"27"-9"15,2-2 10-15,-5 7-10 16,0 7 0-16,-5 5 1 16,0 4 0-16,0 6-3 15,-1 8 1-15,1 3 1 0,-8 10 1 16,0 11-1-16,-8 2 0 16,-3 1-1-16,-2-3 0 15,-6-2 0-15,-2-12 0 16,-3-7 0-16,8-10 1 15,2-8 1-15,1-11 0 16,2-4 1-16,6-7 0 16,4-7 1-16,12-2 1 15,10-5 1-15,13 0 1 0,16 0-2 16,19-3 0-16,15 8-1 16,14 9 0-16,16-3-2 15,5 10 1-15,2 5-4 16,-2 7 0-16,-5 0-10 15,-11 7 1-15,-6 4-4 16,-12-11 1-16</inkml:trace>
  <inkml:trace contextRef="#ctx0" brushRef="#br0" timeOffset="15343.6629">20902 8615 13 0,'5'-17'6'0,"-5"19"-6"0,0-2 6 15,0 0-6-15,0 0 0 16,8 5 3-16,3 0 0 15,2 2-2-15,11 2 0 16,8 8 2-16,2 2 1 16,8 9 0-16,3 7 1 15,-2 3-2-15,2 4 0 16,5 0 0-16,0 1 0 16,1-1-1-16,-1 0 0 0,-3-2-1 15,6-2 1 1,-10 0-1-16,-12-3 1 0,-1-5-1 15,-9 1 0-15,-11-10 1 16,-10-2 1-16,-16 0 0 16,-13 0 0-16,-13 4 0 15,-14 1 0-15,-4-1 0 16,-15 5 1-16,-12 8-6 16,-3-1 1-16,-2-2-11 15,-1 9 0-15</inkml:trace>
  <inkml:trace contextRef="#ctx0" brushRef="#br0" timeOffset="33300.3554">13340 2798 57 0,'16'-7'28'0,"-3"17"-26"0,-7-6 29 16,4 13-31-16,4 2 1 16,1 14 0-16,4 14 0 15,2 9-2-15,0 10 1 16,3 5 1-16,3 11 1 16,-1 5-1-16,3 9 1 15,-2-4-1-15,-1-3 1 16,-5 5 1-16,-5-9 1 0,-3-3-4 15,-5-9 1-15,-3-14-3 16,-2-9 1-16,-3-10-7 16,3-15 0-16,-3-6-10 15,2-16 0-15</inkml:trace>
  <inkml:trace contextRef="#ctx0" brushRef="#br0" timeOffset="33660.4689">14113 2838 59 0,'5'-14'29'0,"-45"10"-38"0,19 4 50 15,-10 2-41-15,-9 3 1 16,-13-1 1-16,-13 8 1 16,-14-7-4-16,-4 7 1 15,-11-3 1-15,-1 0 1 16,-4-2-1-16,10-2 0 16,2-3-1-16,4-2 1 15,2 3-1-15,5 2 0 16,3-5-1-16,5 0 0 15,6-8-4-15,-1 4 0 0,3 1-7 16,8 1 0-16,11 2-4 16,21 9 0-16</inkml:trace>
  <inkml:trace contextRef="#ctx0" brushRef="#br0" timeOffset="33921.4593">14753 3890 16 0,'35'-31'8'0,"-14"-9"-20"0,-16 28 4 15</inkml:trace>
  <inkml:trace contextRef="#ctx0" brushRef="#br0" timeOffset="34259.8577">14631 3636 40 0,'-18'2'20'0,"-22"5"-23"0,27-5 40 0,-5 3-36 16,-6 9 0-16,-8 3 3 16,-5 4 0-16,3 5-5 15,2 2 1-15,5 12 3 16,3-5 0-16,9 5-1 16,7-2 1-16,10-1-3 15,14 3 1-15,11-2 0 16,10-10 0-16,10-2 0 15,6-5 0-15,-2-7 0 16,4-4 0-16,-5-8 0 16,-2-4 0-16,-8-10 0 15,-9-9 1-15,-9-5-2 16,-9-12 1-16,-13-4-1 16,-11 0 0-16,-7-1-1 15,-3 8 1-15,-6 2-3 16,-2 3 1-16,-3 1-6 15,0 11 0-15,-2 4-7 0,5 11 0 16</inkml:trace>
  <inkml:trace contextRef="#ctx0" brushRef="#br0" timeOffset="34921.0237">15142 3958 46 0,'11'49'23'0,"-6"45"-30"16,-2-77 37-16,2 2-31 16,0 2 1-16,1-2 1 15,-1-3 0-15,-3-4 0 16,1-7 1-16,-3-5 1 16,0-12 0-16,0-9 1 15,-3-12 0-15,1-7 0 16,-1-7 1-16,1-12-2 15,-1 2 1-15,3-6-2 16,3-1 1-16,7 1-2 0,6-1 1 16,2 10-1-16,9 10 1 15,2 4-1-15,8 14 1 16,3 9-2-16,-6 8 1 16,-7 11-2-16,-6 10 1 15,-3 9-2-15,-4 0 0 16,-7 10 0-16,-7 2 0 15,-7-7 1-15,-9 2 1 16,-8 3-1-16,-3-1 1 0,4-4 0 16,1 0 1-16,9 2 1 15,11 3 0-15,9-3 1 16,17 2 0-16,8 3 0 16,8-2 1-16,13 2-1 15,10 2 0-15,6-7-2 16,-3-2 1-16,3 0-3 15,-6-5 1-15,-7-7-6 16,-6-4 1-16,-5-6-8 16,-5 1 0-16,-8-2-7 15,-6 4 1-15</inkml:trace>
  <inkml:trace contextRef="#ctx0" brushRef="#br0" timeOffset="36722.3032">14594 4715 25 0,'19'33'12'0,"-11"28"-6"0,-8-47 10 0,3 8-16 16,-1 6 1-16,3-2 1 15,-2-3 1-15,0-2-3 16,-1-2 1-16,-2-2 2 15,3-6 0-15,-3-4 0 16,-3-7 0-16,-2 0 0 16,0-9 1-16,-3-12-2 15,-3-10 1-15,1-6-1 16,-1-13 1-16,3-6-1 16,-2 4 1-16,2-4-3 15,2 6 1-15,4 8 0 16,-1 4 1-16,3 5-2 15,3 10 0-15,5 2-1 16,8 11 0-16,-1 10 2 16,7 7 0-16,4 10-2 15,1-1 0-15,-4 3-1 16,1 2 1-16,-3 0 2 0,-2-2 0 16,-9-5-1-16,-10-4 1 15,-5-6 0-15,-8-8 1 16,-6-6 0-16,-10-4 1 15,-8-7-2-15,-2 0 1 16,-4-3-1-16,1 8 0 16,5 4-1-16,8 5 1 15,2 7-3-15,6 9 1 16,3 6-5-16,-1 3 1 16,1 8-7-16,-1 5 1 0,3 6-3 15,0 8 0-15</inkml:trace>
  <inkml:trace contextRef="#ctx0" brushRef="#br0" timeOffset="37323.181">14076 5529 38 0,'5'-7'19'0,"-10"2"-26"0,5 5 35 16,-3 0-29-16,-2 0 1 16,-3 3-1-16,-3 1 1 0,-2 3 0 15,0 12 1-15,-3 5 0 16,0 9 0-16,3 2 1 15,2 7 1-15,6 3 1 16,5 2 0-16,8 7 0 16,8-2 0-16,8-8 0 15,5-4 0-15,8-9 0 16,3-5 1-16,5-3-2 16,5-13 0-16,0-10-1 15,-5-12 1-15,-3-12-2 16,-2-11 1-16,-8 0-2 15,-11-12 0-15,-10 0-1 16,-14 2 0-16,-10-4-1 16,-14 2 1-16,-7 4-4 15,-11 6 1-15,-11 4-7 16,-2 5 0-16,-8 6-4 16,13 8 0-16</inkml:trace>
  <inkml:trace contextRef="#ctx0" brushRef="#br0" timeOffset="38268.8019">14679 5745 40 0,'27'0'20'0,"-4"26"-23"15,-15-16 34-15,3 1-31 16,-3 13 0-16,2 4 0 15,1 3 1-15,-3 6-1 16,-3 3 0-16,1-4 0 16,1-4 1-16,-1-3 0 15,-1-11 0-15,3-3 1 16,0-6 0-16,0-9 1 16,-3-12 1-16,-2-9 0 15,-3-7 0-15,2-12-1 16,1 2 1-16,5-9-2 0,0 0 1 15,3 7-2-15,2 5 0 16,5 7 0-16,3 7 0 16,6 11 0-16,-1 10 0 15,1 12-1-15,-3 4 0 16,-3 10 0-16,0 7 1 16,-3 0-3-16,-2 2 0 15,-2-2-3-15,-1-5 1 16,0 1-3-16,3-8 1 0,-3-5-9 15,0-4 1-15,3-5-1 16,3-7 1-16</inkml:trace>
  <inkml:trace contextRef="#ctx0" brushRef="#br0" timeOffset="38525.6519">15333 5698 60 0,'18'3'30'0,"3"27"-48"15,-13-18 64-15,0 4-47 16,0 6 1-16,0 6-1 16,0 2 0-16,0-1-2 15,0 1 1-15,0 3-3 0,0-2 0 16,0-5-3-16,0-5 1 15,-3-5-4-15,0-4 1 16,-2-7-1-16,-6-5 0 16</inkml:trace>
  <inkml:trace contextRef="#ctx0" brushRef="#br0" timeOffset="38676.1835">15081 5395 44 0,'3'-42'22'0,"-6"6"-34"0,1 27 44 0,-1-1-42 16,3-1 1-16,-3 1-12 15,1-1 0-15</inkml:trace>
  <inkml:trace contextRef="#ctx0" brushRef="#br0" timeOffset="39094.6227">15904 5764 36 0,'-5'-19'18'0,"-11"5"-20"0,11 9 29 16,-1 1-27-16,1 4 0 15,0 2 1-15,-1 5 0 16,4 7-1-16,-1 3 1 16,3 2 0-16,0 6 0 15,5 1 0-15,3-2 1 16,3 2-1-16,2-3 1 0,8-6 1 15,6-6 0-15,2-6 0 16,0-5 0-16,-2-9-1 16,-6-10 1-16,-3-2-2 15,-5-7 0-15,-2 2-4 16,-19-3 0-16,-5 1-5 16,-11 5 0-16,-5-1-6 15,-3 8 1-15</inkml:trace>
  <inkml:trace contextRef="#ctx0" brushRef="#br0" timeOffset="39499.892">16367 5675 45 0,'35'23'22'0,"-4"15"-29"0,-23-22 39 16,0 1-32-16,3 2 0 15,-3 4-1-15,0 1 1 16,-3-3 0-16,0-2 1 16,3-5-1-16,0-2 1 15,0-8 1-15,3-4 0 16,-1-9 1-16,1-8 0 15,-1-1 0-15,1-6 0 0,2-7-1 16,3-1 1-16,0 3-1 16,2 1 0-16,4 12-1 15,-1 1 1-15,3 13-1 16,5 9 1-16,0 5-1 16,5 14 0-16,-5-3-4 15,3 8 0-15,-6 7-8 16,-2-6 1-16,-3 4-6 15,1-3 0-15</inkml:trace>
  <inkml:trace contextRef="#ctx0" brushRef="#br0" timeOffset="40221.1565">15859 4501 23 0,'3'-21'11'0,"-6"2"-5"0,3 12 11 16,0 2-13-16,0 5 0 15,3-2 2-15,2 2 0 16,3 2-8-16,5 10 1 15,8 14 5-15,11 0 0 0,5 4-2 16,8 3 1-16,5 10-2 16,6-1 0-16,-6-2 0 15,-2-5 0-15,2-4-2 16,-5-5 1-16,-3-5-7 16,-4-5 0-16,-9-6-4 15,-6-8 0-15</inkml:trace>
  <inkml:trace contextRef="#ctx0" brushRef="#br0" timeOffset="40732.0036">15859 4395 46 0,'27'-7'23'0,"-17"5"-34"0,-5 4 44 16,3 3-34-16,3 2 0 16,8 0-2-16,7 5 1 15,8-3 2-15,6 3 0 16,10-3-2-16,1 3 1 15,-6 2 0-15,-3-2 0 0,-2-5 1 16,-11 0 1 0,-8-2-1-16,-11-3 0 0,-10-2 0 15,-15 0 0-15,-17-7-1 16,-13-2 1-16,-11 2-1 16,-7-3 0-16,-6-6 1 15,0 4 1-15,6 5 0 16,7 5 1-16,11 2 1 15,13 4 0-15,14 10 1 16,13 10 1-16,10 7-1 16,8 6 1-16,8 13-2 15,3 4 1-15,0 2-5 16,0-2 1-16,2-4-5 16,1-6 0-16,-4-1-5 15,1-3 0-15,0-7-5 16,0-5 1-16</inkml:trace>
  <inkml:trace contextRef="#ctx0" brushRef="#br0" timeOffset="41466.7945">16917 4882 47 0,'40'-5'23'0,"-19"15"-31"15,-15 2 45-15,-1 9-38 16,-2 0 1-16,-3 12-1 15,-3 2 1-15,-2 7-1 16,-1 1 1-16,1 2-3 16,2-6 1-16,1-1-1 15,-1-5 1-15,0-7 0 16,1-12 1-16,2-5 0 16,-3-11 1-16,-2-12 1 15,-3-12 1-15,-3-12 0 16,-5-11 0-16,1-12-1 15,1-3 0-15,4-8 0 16,2 1 1-16,5 7 0 16,3 8 0-16,5 11 0 0,6 12 1 15,0 3-1-15,2 9 0 16,3 11-1-16,2 15 1 16,1 9-2-16,-1 17 1 15,1 4-2-15,-3 5 1 16,0 7 0-16,-3-2 0 15,-3-1-1-15,-7 3 1 16,-3-9 0-16,-5-3 1 16,-6-4-1-16,-2-10 1 0,-3-5 0 15,-2-6 0-15,-1-5 0 16,3-3 1-16,0-2-1 16,3 0 0-16,5 0-1 15,5 2 1-15,3 5-1 16,8 0 1-16,8 12 0 15,11 2 0-15,4 5 0 16,4 0 0-16,-1 5 0 16,3-1 0-16,0-4-1 15,0 0 0-15,-2-2-4 16,-9-1 1-16,-5-4-7 16,-5-3 1-16,-5-4-7 15,-6-3 0-15</inkml:trace>
  <inkml:trace contextRef="#ctx0" brushRef="#br0" timeOffset="41827.22">17537 5002 43 0,'21'-2'21'0,"-13"16"-27"0,-8-7 36 16,-3 7-30-16,-2 2 1 15,-3 10-1-15,-3 10 1 0,3 6-1 16,6-2 0-16,4 2 0 16,6-4 1-16,3-3 1 15,7 0 1-15,11-4 1 16,3-7 0-16,0-8 0 15,0-9 0-15,-3-7-1 16,-3-7 0-16,-7-7-3 16,-9-10 0-16,-4-6-6 15,-9-3 1-15,-5-2-5 16,-3-1 1-16,1 6-6 16,-1 2 0-16</inkml:trace>
  <inkml:trace contextRef="#ctx0" brushRef="#br0" timeOffset="42097.2478">17822 5096 46 0,'61'28'23'0,"-18"48"-25"16,-33-60 43-16,3 5-41 0,6 8 0 16,-3 1 0-16,0-6 1 15,-1-3-1-15,7-2 0 16,-4-8 1-16,1-6 1 15,-1-3-1-15,-2-9 1 16,0-9-1-16,-3-5 0 16,-2-8-1-16,-3-10 0 15,-3-1-3-15,-2-3 1 16,-3 3-4-16,-3 0 1 0,-2 3-5 16,-1 4 0-16,1 4-4 15,0 4 0-15</inkml:trace>
  <inkml:trace contextRef="#ctx0" brushRef="#br0" timeOffset="42443.0135">18225 4322 40 0,'10'-2'20'0,"3"61"-24"0,-5-40 37 16,3 11-32-16,2 10 0 15,0 10 1-15,-2 13 1 16,-1 3-4-16,4 9 0 16,2-4-2-16,-3-3 1 15,-3 3-6-15,4-8 1 16,1-7-5-16,7-4 1 16</inkml:trace>
  <inkml:trace contextRef="#ctx0" brushRef="#br0" timeOffset="42644.3274">18359 4995 39 0,'-29'-5'19'0,"-26"5"-22"16,39 0 35-16,-5 0-32 15,-8 3 0-15,-3-6-7 16,-3 1 1-16,6 0-1 15,6-3 1-15,4 7-5 16,8-6 1-16</inkml:trace>
  <inkml:trace contextRef="#ctx0" brushRef="#br0" timeOffset="42819.8634">18479 4718 30 0,'37'18'15'0,"-6"22"-18"0,-23-26 29 16,3 10-28-16,2 7 0 15,0-1-3-15,1 8 1 16,-4 2-1-16,3 0 0 16</inkml:trace>
  <inkml:trace contextRef="#ctx0" brushRef="#br0" timeOffset="43358.1573">18693 4852 49 0,'5'-29'24'0,"-10"-6"-27"16,2 23 47-16,-2-4-45 15,-3 4 1-15,-3-2-4 16,1-2 1-16,-1-3 1 15,1-2 0-15,4 2-4 16,6 2 0-16,6 6-1 16,7 3 1-16,8 8 2 15,3 8 1-15,5 6 2 16,-3 9 0-16,1 10 2 16,2 5 1-16,0 9 0 0,0 2 1 15,-2 5-1-15,-4 3 0 16,-1 1-1-16,-4 1 1 15,-5-7-1-15,1-5 0 16,-4-9 0-16,1-10 0 16,-1-7-1-16,1-7 1 15,-1-9 0-15,1-10 1 16,0-9-1-16,-1-14 0 16,3-5-1-16,3-9 1 15,0-3-1-15,-3 0 1 0,3 1 1 16,0 6 0-16,0 10 1 15,-3 4 0-15,6 5 0 16,-1 12 0-16,4 12-1 16,-1 14 1-16,5 4-3 15,-2 10 1-15,0 7-2 16,-3 5 1-16,0 0-5 16,-2 2 0-16,-1-5-4 15,1 0 1-15,-1-6-7 16,3-8 1-16</inkml:trace>
  <inkml:trace contextRef="#ctx0" brushRef="#br0" timeOffset="43883.9003">19651 4899 28 0,'13'-19'14'0,"-3"14"-9"0,-10 5 19 16,0 0-24-16,-2 7 1 15,-4 5 0-15,1 11 1 16,-5-6-2-16,-4 6 0 16,-1 6 1-16,-4-1 0 15,3 2 0-15,3-1 0 16,8-3 1-16,5-3 0 16,5 1 1-16,5-10 1 0,4-3-1 15,4-1 1-15,6-8-1 16,5-2 1-16,3 0-2 15,-6-7 0-15,1-2-2 16,-3 2 0-16,-1 2-1 16,1 3 1-16,3 9-2 15,-1 7 1-15,-2 7 1 16,2 5 1-16,-2 14 0 16,-3-3 0-16,-2 8 1 15,-6 5 1-15,-8 1 0 16,-7-1 0-16,-6-8-1 15,-8-7 0-15,-5-7-1 16,-3-9 1-16,-2-14-1 16,-4-17 1-16,1-11 0 15,-2-17 1-15,7-5-1 16,5-9 1-16,11-19-1 16,8-14 0-16,14 0-2 15,9-5 0-15,17 3-4 16,2 0 1-16,1 6-9 0,4 3 0 15,1 0-6-15,18-9 1 16</inkml:trace>
  <inkml:trace contextRef="#ctx0" brushRef="#br0" timeOffset="55489.6119">1577 3045 36 0,'11'-18'18'0,"-6"10"-16"16,-5 4 18-16,0-1-21 16,0 3 0-16,-5-1 4 15,2 6 0-15,-10-1-2 16,5 7 1-16,-6 13 2 16,7 11 1-16,4 9 0 0,3 12 1 15,0 10-1 1,8 13 1-16,8 10-1 0,5 3 1 15,-5 8-1-15,5 1 1 16,-5 2-2-16,-3-2 1 16,-5-3-2-16,0-4 1 15,2-12-2-15,-2-5 0 16,3-6-4-16,0-11 0 16,2-11-5-16,-3-11 0 15,9-13-11-15,5-9 1 0,0-21-3 16,10-14 1-16</inkml:trace>
  <inkml:trace contextRef="#ctx0" brushRef="#br0" timeOffset="55850.4833">2638 2827 59 0,'-27'9'29'0,"-57"24"-40"16,52-28 60-16,-10 6-50 15,-17 4 1-15,-12-1 0 0,-16 2 0 16,-1 1 0-16,-4-1 1 15,2-2-1-15,-8 3 0 16,8-10 0-16,3 0 1 16,2 0-1-16,6-5 1 15,2 5-1-15,3-4 0 16,8 4-1-16,13 2 0 16,8-2-8-16,8 5 1 15,8 4-8-15,7 1 0 0</inkml:trace>
  <inkml:trace contextRef="#ctx0" brushRef="#br0" timeOffset="56467.1196">2527 4021 37 0,'-29'3'18'0,"-22"-17"-19"0,36 16 24 15,-4 5-23-15,-7 2 1 16,-1 8 1-16,-2 4 0 15,0 0-2-15,-6 7 1 0,6 8 1 16,6 1 1-16,12 6 0 16,6 1 0-16,13-1 1 15,13-6 1-15,8 1-1 16,19-7 1-16,7-13 0 16,9-8 0-16,-4-13 0 15,-4-11 0-15,-3-7-2 16,-13-12 1-16,-14-7-3 15,-10 0 1-15,-8-2-2 16,-8-5 0-16,-13 5-2 16,-9 4 1-16,-4 5-3 15,-8 2 1-15,-6 13-4 16,-5-1 0-16,0 7-8 16,3 3 0-16,2 11-2 15,-2 5 1-15</inkml:trace>
  <inkml:trace contextRef="#ctx0" brushRef="#br0" timeOffset="56885.012">2998 4057 46 0,'39'0'23'0,"-7"28"-33"0,-24-14 46 0,0 0-36 16,0 3 1-16,-5 4 0 16,2 0 1-16,-5 0-3 15,3-4 1-15,-3-3 1 16,5-3 0-16,-5-1 0 15,3-8 1-15,2-11 0 16,3-5 0-16,5-8 1 16,-2-3 1-16,4-13-1 15,12-4 0-15,-3-5 0 16,5-7 0-16,0 4-1 16,8 8 1-16,3 4-3 15,2 3 1-15,3 7-3 16,0 4 0-16,3 8-7 15,-1 4 1-15,1 10-9 16,-6 2 0-16</inkml:trace>
  <inkml:trace contextRef="#ctx0" brushRef="#br0" timeOffset="57621.56">1577 2982 34 0,'8'-7'17'0,"-29"-7"-17"15,15 11 21-15,-4 1-21 16,-6-3 1-16,-3 3-1 16,-7 0 1-16,-3 4-1 15,-8 0 0-15,-6 5 0 16,4 3 1-16,-11-1-1 16,2 3 0-16,-2 2 0 15,-3-5 1-15,-8 3-3 16,-13-2 0-16,0-3-8 15,-14-5 1-15</inkml:trace>
  <inkml:trace contextRef="#ctx0" brushRef="#br0" timeOffset="782810.3637">4752 12704 17 0,'0'-2'8'0,"-8"14"-6"0,5-10 9 16,3 5-6-16,-2 10 0 16,2-1 6-16,0 10 0 15,0 2-13-15,2 10 0 16,1 4 9-16,2 12 0 15,3 7-1-15,5-2 1 0,3-5-4 16,3-2 1-16,-3-3-1 16,0-6 1-16,-1-8-2 15,-4-7 1-15,-6-7-2 16,-2-9 0-16,-3-12 0 16,-11-4 0-16,1-18-1 15,-6-6 0-15,0-19 1 16,0-12 0-16,0-7-2 15,3-2 1-15,3 9 0 16,4-2 1-16,6 7-1 16,6 7 0-16,1 7-1 15,9 5 1-15,11 7 0 16,5 4 0-16,2 8 0 16,6 9 0-16,2 9 0 15,-2 10 1-15,-6 4 0 16,-5 5 0-16,-5 3 0 15,-6 4 0-15,-7-4-1 16,-11-1 1-16,-11 1 0 0,-10-3 0 16,-5-2-1-16,-6-3 0 15,-2-2 0-15,-1-2 0 16,6 2 0-16,5-7 1 16,11 5-1-16,5-3 1 15,11 1 0-15,10-1 0 16,8-2 0-16,11 10 0 15,8 4 1-15,2 5 0 0,0 2 1 16,1 3 0-16,-4-1-1 16,-2 3 1-16,-10-5-1 15,-9 0 0-15,-10 3-1 16,-10-3 0-16,-12-4-1 16,-4-8 1-16,-16 3-1 15,-14-10 0-15,-5-1 0 16,-8-6 1-16,6 0-4 15,4-4 1-15,6 0-4 16,8-1 1-16,8 1-6 16,5 2 1-16,11-3-8 15,8 1 1-15,5 2 0 16,10 0 1-16</inkml:trace>
  <inkml:trace contextRef="#ctx0" brushRef="#br0" timeOffset="783260.9879">5498 13271 38 0,'21'35'19'0,"-10"-16"-24"16,-6-14 37-16,0 4-29 15,3 3 0-15,0 0 3 16,-2-3 1-16,-1-2-8 15,-3-2 0-15,1-3 5 16,0-9 0-16,-3 0-1 16,0-2 0-16,2-5-2 15,1-3 1-15,2-6-1 16,1-1 1-16,4-2-2 16,6-2 1-16,5 0-2 15,6 0 1-15,-1 4-4 16,1 5 1-16,-1 3-7 15,1 4 0-15,-4 3-5 16,-1 4 0-16</inkml:trace>
  <inkml:trace contextRef="#ctx0" brushRef="#br0" timeOffset="783472.0577">5866 12930 38 0,'10'12'19'0,"-2"14"-19"0,-2-17 32 16,2 3-30-16,2 4 1 0,1 8-1 16,2 2 1-16,-2 2-4 15,-4 0 1-15,4 1 0 16,-3-1 0-16,0 0-8 16,-3-2 1-16,-2-5-6 15,-6-2 1-15</inkml:trace>
  <inkml:trace contextRef="#ctx0" brushRef="#br0" timeOffset="783636.9897">5837 12827 45 0,'2'-47'22'0,"-4"7"-37"15,4 23 41-15,4 3-32 16,-1 0 0-16,3 0-13 15,-3 0 0-15,0 4 22 16,1 3 0-16</inkml:trace>
  <inkml:trace contextRef="#ctx0" brushRef="#br0" timeOffset="784326.6452">6458 13276 26 0,'22'-12'13'0,"-20"-2"-15"16,-2 9 27-16,0-2-21 15,-2 0 1-15,-4 3 1 16,-4-4 1-16,-3 4-9 16,-6-1 0-16,-2 3 5 15,-3 6 1-15,-2 6-3 16,2 4 1-16,3 5-2 15,2-3 1-15,9 3 0 16,4 2 0-16,9 0 1 16,5 1 0-16,8-6 0 15,2-7 0-15,3-2 1 0,-5-9 0 16,8-10 0-16,-5-2 0 16,2-7-2-16,0-14 0 15,0-12 0-15,-2-10 0 16,-6 1-1-16,-8-1 0 15,-5 1 0-15,-3 2 0 16,-2 0 0-16,0 7 1 16,0 7 0-16,-1 2 0 15,1 8-1-15,0 13 1 16,-1 10 0-16,4 9 0 0,-1 10 0 16,6 9 0-16,2 10 0 15,3 9 0-15,5 7 0 16,0 12 1-16,1 4-2 15,7-2 1-15,-3-7 0 16,1 3 0-16,-1-3-1 16,-2-2 1-16,-2-8-5 15,-1-4 0-15,-3-2-5 16,-2-10 1-16,-2-2-9 16,-1-7 1-16</inkml:trace>
  <inkml:trace contextRef="#ctx0" brushRef="#br0" timeOffset="784838.0926">7070 13311 32 0,'-8'-12'16'0,"-29"-23"-15"0,29 26 19 15,-8-3-18-15,-3 0 0 16,-2-2 2-16,-3 2 0 16,1 3-5-16,-1 4 0 15,0 5 3-15,3 7 1 0,5 10-2 16,5 4 1-16,6 0-1 16,5 5 1-16,3 2 0 15,2-2 1-15,0-5 0 16,8 0 1-16,3-2-1 15,3-7 0-15,-1-10-1 16,4-2 1-16,-4-11-2 16,1-4 1-16,-4 1-2 15,1 0 1-15,0 2-1 16,-3-2 1-16,1 7-2 16,2 0 1-16,2 7 0 15,1 0 0-15,-1 7 1 16,1 12 0-16,-1 2 1 15,-5 8 0-15,-2 8 1 16,-6-2 0-16,-2 5-1 16,-3 0 1-16,-3 0-2 15,-7-7 1-15,-4 0-5 16,-1-5 1-16,-7 3-6 0,-1-10 0 16,-6-4-9-16,5-8 0 15</inkml:trace>
  <inkml:trace contextRef="#ctx0" brushRef="#br0" timeOffset="785227.6153">7215 13419 44 0,'24'-2'22'0,"2"-3"-23"16,-12 3 33-16,4-5-29 15,3-2 0-15,3-1 1 16,-3-4 0-16,-2-2-6 15,-3-6 1-15,0 1 3 16,-6-5 1-16,1-2-3 16,-6 0 1-16,-2-3-2 15,-6 10 1-15,0 2-1 16,-7 10 1-16,-1 4 0 16,-2 10 0-16,0 4 0 15,-3 8 1-15,3 6 1 16,-1 6 0-16,7-4 0 15,1 1 1-15,6 5 1 16,8-3 0-16,8-2 0 16,3-3 0-16,4-4-1 0,12 0 0 31,15-5-5-15,-5-7 1-16,-3-7-10 0,-7-7 0 15,-14-5-8-15,-8-2 1 16</inkml:trace>
  <inkml:trace contextRef="#ctx0" brushRef="#br0" timeOffset="786518.3954">4371 11251 37 0,'8'2'18'0,"10"29"-20"16,-10-17 25-16,6 10-22 16,7 6 1-16,3 15 2 15,2 9 1-15,3 2-4 16,3 10 0-16,0 14 3 16,-3 2 0-16,0-6 0 15,-3-3 0-15,-5-5-1 16,-5-2 0-16,-5 0-2 15,-3-5 1-15,-6-10-1 16,-2-4 1-16,-2-7-1 16,-1 0 0-16,1-9-1 15,-1-5 1-15,3-12 0 16,5-2 1-16,3-5-1 16,3-5 0-16,13-4-1 15,15-3 1-15,6-4 0 0,16-3 0 16,8-5-1-16,18 1 0 15,11 0 0-15,8 1 0 16,16 4 0-16,10-1 1 16,5 5-1-16,-4-3 0 15,7 6 0-15,-16-1 0 16,1 3 0-16,-9-3 0 0,-7-4 0 16,-14 2 0-1,-16-1 0-15,-7-1 1 0,-9-3-1 16,-10-2 0-16,-11-2 0 15,-7-3 0-15,-14-2 0 16,-13 0 0-16,-8-5-1 16,-5-5 1-16,-6-11 0 15,-2-8 0-15,-3-8 0 16,-5-1 0-16,0-14 0 16,5-9 0-16,5-5 0 15,6-3 0-15,2 1 0 16,3 2 1-16,3 2-2 15,-1 15 1-15,1 4-1 16,2 12 1-16,-2 7 0 16,0 7 0-16,-1 7-1 15,-2 4 1-15,-2 8-1 16,-4 5 0-16,-4 2 0 16,-9 4 0-16,-7 6 0 0,-19 8 0 15,-8 3 1 1,-13 5 0-16,-14 5 0 0,-15 4 0 15,-11 9 0-15,-7 1 1 16,-12-1 0-16,-4 1 0 16,4-5-1-16,-2 5 1 15,13-6 0-15,9-1 1 16,7-1-2-16,13-6 1 16,6 4 0-16,13-2 0 15,7-3-2-15,9-2 0 16,5-2-5-16,8-5 0 0,3-2-6 15,-1-7 0-15,-2-1-5 16,-2-1 1-16</inkml:trace>
  <inkml:trace contextRef="#ctx0" brushRef="#br0" timeOffset="786929.4165">3741 9419 36 0,'-2'-7'18'0,"-1"-3"-25"0,8 8 31 0,3 0-27 16,8-1 1-16,8 6-10 16,5 4 1-16,3 5 9 15,2-1 1-15</inkml:trace>
  <inkml:trace contextRef="#ctx0" brushRef="#br0" timeOffset="787091.3453">4183 9631 21 0,'16'37'10'0,"-3"3"-3"15,-8-28 15-15,3 7-19 16,3 4 1-16,-3-2 0 16,3 3 0-16,2 4-6 15,0-2 0-15,3 0 4 16,-3-3 0-16,0-4-6 16,1 2 1-16,-1-2-6 15,0 5 0-15</inkml:trace>
  <inkml:trace contextRef="#ctx0" brushRef="#br0" timeOffset="787404.6248">4612 10381 44 0,'34'33'22'0,"-2"-12"-29"0,-22-12 40 16,1 5-34-16,2 3 1 15,0 2 0-15,-2-1 0 16,2 6 0-16,3-3 0 0,0 5 0 15,0-2 0-15,2-1 0 16,-4 1 1-16,2-3-1 16,-3 2 0-16,3 1-1 15,2-1 1-15,-2 1 0 16,3 2 0-16,-1 2-1 16,3 5 1-16,3-3 0 15,0 3 0-15,0 7-1 16,-3-7 1-16,0 0-5 15,-2 0 1-15,-4-2-5 16,1-5 1-16,-5-1-3 16,-3-3 0-16</inkml:trace>
  <inkml:trace contextRef="#ctx0" brushRef="#br0" timeOffset="788755.9534">7043 11345 39 0,'35'-9'19'0,"-6"-20"-34"0,-19 18 39 16,1-1-25-16,-1-5 1 16,-4-6 1-16,-4-5 0 15,-2-10 0-15,-2-11 0 16,-9-10 0-16,-2 2 0 0,0-13 0 15,-3-10 1-15,3-7-1 16,-6-5 1-16,-5-2-1 16,0-14 1-16,-10 4 0 15,0 1 0-15,-6-3 0 16,-8-7 0-16,-5 0-1 16,-2 3 1-16,-6-5-2 15,0-5 0-15,11 7-2 16,5-3 0-16,8 1-1 15,8 0 1-15,5 12-1 16,8 6 1-16,8-6 0 16,6 6 1-16,4 3 0 15,3 5 1-15,9-3 1 16,4-2 0-16,6 2-1 16,2 5 0-16,6 0 0 15,3 0 0 1,18-37 1-1,-11 8 0-15,-5 13-1 16,-8-5 1-16,-5 9-1 0,-8 5 1 16,-8 2 0-16,0 5 1 15,0-5-1-15,-1 10 1 16,1 4 0-16,0 5 0 16,-2 8 0-16,4 6 0 15,6 7-1-15,3 5 1 16,-1 7-2-16,6 9 0 15,0 8-1-15,0 7 1 16,-1 6-1-16,1 8 1 16,0 6-1-16,5 8 0 0,-2 2 0 15,-1 7 1-15,-2 3-1 16,-3 4 1-16,-2 3-1 16,-6 6 1-16,-5 8 0 15,-3 0 0-15,-2-1 0 16,-1 4 0-16,1-4-1 15,2 8 1-15,0-3 0 16,1 5 1-16,-1 5-1 16,-2-5 1-16,2-4-1 15,0-6 0-15,-2-4 0 16,0-7 1-16,-3-7-1 16,0-9 1-16,-3-13 0 15,-2-8 0-15,-3-10 0 16,0-19 0-16,-3-5-1 15,-2-11 1-15,-6-1 0 16,-2-9 0-16,-3-2-1 0,-5-5 1 16,-5 3 0-16,-11-3 1 15,0 7 0-15,-11 0 1 16,-7 3-1-16,-14 4 0 16,-5 3-1-16,-5 2 1 15,-6 7-2-15,-5 7 1 16,3 9-7-16,-3 6 0 15,3 13-9-15,2 10 0 16</inkml:trace>
  <inkml:trace contextRef="#ctx0" brushRef="#br0" timeOffset="837160.0284">4757 9774 27 0,'6'-16'13'0,"-6"13"-11"16,0-2 14-16,0 8-12 0,0 4 0 15,2 9 3-15,1 13 0 16,2 8-9-16,3-2 1 15,5 8 5-15,6 2 1 16,-1 2-2-16,1 0 1 16,5-7-1-16,-1-3 1 15,1-6 0-15,0-3 0 16,0-7 0-16,0-7 0 16,2-2-1-16,1-5 0 15,-4-7-1-15,1-7 0 16,-5 0-4-16,-1-9 1 0,-2 1-5 15,-5-1 0-15,-3-3-7 16,-3 0 1-16,-2 0-4 16,-3 1 0-16</inkml:trace>
  <inkml:trace contextRef="#ctx0" brushRef="#br0" timeOffset="837323.8666">5159 9988 38 0,'3'5'19'0,"-3"4"-22"16,-3-4 36-16,-2 2-31 15,-5 5 0-15,-9-1 0 16,-7 8 1-16,-6-2-3 16,-5 2 0-16,-3 2 1 15,3-3 0-15,8 1-4 16,2-5 0-16,9-4-9 16,7-5 0-16</inkml:trace>
  <inkml:trace contextRef="#ctx0" brushRef="#br0" timeOffset="837534.711">5120 9671 42 0,'8'-15'21'0,"-37"13"-24"0,18 2 33 16,-2 2-29-16,-6 3 0 0,-2 2 0 15,-8 3 1-15,-3 6-3 16,3 1 1-16,0 6-1 15,0 3 0-15,8-3-6 16,2-1 0-16,6 1-5 16,8-2 0-16</inkml:trace>
  <inkml:trace contextRef="#ctx0" brushRef="#br0" timeOffset="838074.4751">5241 10035 33 0,'35'26'16'0,"12"21"-16"0,-33-35 26 16,-1 4-25-16,0 8 1 15,0-1 0-15,-2-4 1 0,0-2-4 16,-4-3 0-16,-4 0 3 15,-3-7 0-15,-5-7-1 16,-6-7 1-16,1-7-1 16,-4-8 1-16,1-3-1 15,0-4 0-15,2-1 0 16,3 2 0-16,6-3 0 16,4 5 0-16,4 5 0 15,4 4 1-15,4 8 0 16,4 9 0-16,6-2-1 15,2 6 1-15,1 8 0 16,-1 7 0 0,-2 14-5-1,-8-7 1-15,-8 2-8 16,-5-7 1-16,-9-4-5 16,-2-10 1-16</inkml:trace>
  <inkml:trace contextRef="#ctx0" brushRef="#br0" timeOffset="838480.2539">5591 9711 19 0,'-3'4'9'0,"0"-1"-2"15,3-3 8-15,0 2-13 16,-2 5 0-16,-1 2 3 16,-2 8 0-16,-1 4-5 15,1 3 0-15,0 4 4 16,2 5 1-16,3-5-2 15,6 2 1-15,1 1-1 16,1 0 0-16,3-6 0 16,8-1 1-16,4-5-1 15,1-3 0-15,3-9-1 16,-4-2 1-16,-1-7-5 16,-7-5 0-16,-1-3-6 15,-4-4 0-15,-2 2-5 16,-5 5 0-16</inkml:trace>
  <inkml:trace contextRef="#ctx0" brushRef="#br0" timeOffset="839005.2398">5665 9840 22 0,'10'-2'11'0,"1"-3"-9"0,-6 5 12 0,3 0-12 16,0 0 1-16,0 5 3 16,3-1 0-16,2 6-7 15,0 1 0-15,0 6 5 16,1 4 1-16,-1-2-2 16,3-5 1-16,-1-2-2 15,4 2 1-15,0-5-1 16,-1-2 0-16,1-2-1 15,-1-3 1-15,1 1-1 16,-6-3 0-16,-3-5-1 16,1-2 1-16,-3 0-1 15,0 0 1-15,0-3-2 16,0 6 1-16,8 1 0 16,0 10 1-16,7 3 0 15,6 2 1-15,-2 9 0 16,-3 7 0-16,-3 10 1 15,-5 2 0-15,-3 0-1 16,-8 2 0-16,-5-2-1 16,-10 0 1-16,-6-7-1 0,-5-12 0 15,-6-2 0-15,3-15 0 16,1-8 0-16,1-8 1 16,7-14-3-16,4-12 1 15,6-9-5-15,5-2 1 16,8-10-3-16,13-4 0 15,10 4-9-15,1 12 1 16</inkml:trace>
  <inkml:trace contextRef="#ctx0" brushRef="#br0" timeOffset="864092.7034">6361 10614 14 0,'23'14'7'0,"-15"-10"-3"0,-8-11 7 16,-2 3-11-16,-4-3 0 0,-4-5 0 16,-9 0 0-16,-5 5 0 15,-10 0 0-15,-8 0 0 16,-9 2 1-16,-1 1 0 15,-9 1 0-15,-8 3 1 16,-10 3 0-16,-1 4 0 16,3 2 0-16,-5 0 0 15,-2 1 0-15,-4-1 0 16,12 1 0-16,4-1-3 16,1-2 0-16,-1-5-5 15,-2-2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28:15.69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11372 13285 36 0,'2'-7'18'0,"1"-26"-15"0,0 31 18 16,-1-3-18-16,1 10 0 15,2-3 4-15,1 12 0 16,-4-2-8-16,4 12 1 16,-6 6 5-16,0-6 0 0,2 21-1 15,-2 2 1-15,0 4-2 16,-2 1 0-16,-1-10-2 16,0 5 1-16,1-9-2 15,-1-7 0-15,-2-8-6 16,-1-6 1-16,1-8-11 15,-3-9 1-15,3-7-1 16,13-10 1-16</inkml:trace>
  <inkml:trace contextRef="#ctx0" brushRef="#br0" timeOffset="224.691">11710 13553 57 0,'16'0'28'0,"-45"5"-43"15,16-10 61-15,-8 5-41 16,-11 0 1-16,-8 0 3 16,-7 0 1-16,-1 0-13 15,-2-7 0-15,-3 7 7 16,0 0 0-16,3 0-6 0,2 0 1 16,6 7-9-16,2-2 1 15,11-3-8-15,5 1 1 16,11-6-3-16,13 1 1 15</inkml:trace>
  <inkml:trace contextRef="#ctx0" brushRef="#br0" timeOffset="855.4194">12380 13450 30 0,'-8'-7'15'0,"-19"0"-13"0,20 7 25 16,-7 2-24-16,-7 1 1 15,3 1 1-15,-1 3 0 16,-2 0-7-16,0 12 1 16,0 2 3-16,2 1 1 15,3-4-2-15,3 6 1 0,8-8-1 16,2 5 0 0,8-2 1-16,3 0 0 0,3-7 0 15,2 2 0-15,6-5 1 16,2 5 0-16,0-2-1 15,3 0 1-15,-6 2-1 16,-5 3 1-16,-7 1-2 16,-6 1 1-16,-8-5-1 15,-8 5 0-15,-3-9-1 16,-4-1 0-16,-6-7-3 16,-6-4 1-16,1-3-4 15,-1-2 1-15,9 0-5 16,5 0 0-16,5 0-6 15,5-2 1-15</inkml:trace>
  <inkml:trace contextRef="#ctx0" brushRef="#br0" timeOffset="1395.573">12425 13685 30 0,'0'2'15'0,"2"-2"-8"16,4-2 21-16,2-3-24 16,0 5 1-16,2-7 2 15,3 5 1-15,3-5-9 16,3 0 0-16,-3 0 6 16,0-3 0-16,-1-4-3 15,-1 0 1-15,-6-5-2 16,-3 5 0-16,-5-2-2 15,-5-1 1-15,-9 1-1 16,-4 4 0-16,-3 0 0 16,-3 5 1-16,0 0 0 15,0 14 0-15,3 0 0 16,3 5 1-16,7 7 0 16,11 4 1-16,5 3 0 15,6 3 0-15,7-4-1 0,4 1 1 16,4-5-3-16,3 3 1 15,0-8-5-15,-2 1 0 16,-1-10-5-16,-2-5 0 16,-3-2-6-16,-5-2 0 15</inkml:trace>
  <inkml:trace contextRef="#ctx0" brushRef="#br0" timeOffset="1728.2352">12914 13276 52 0,'6'54'26'0,"-9"26"-27"16,3-59 49-16,0 7-47 15,0 12 1-15,0-2 0 16,-3 2 0-16,1-5-4 16,-4 1 1-16,1-11-3 15,0 4 0-15,0-11-6 0,-1-3 0 16,1-8-7-16,5-7 1 15</inkml:trace>
  <inkml:trace contextRef="#ctx0" brushRef="#br0" timeOffset="1937.3011">13057 13224 54 0,'21'-5'27'0,"-10"31"-36"0,-6-12 50 0,-2 5-38 16,2 9 0-16,0 8 1 15,1 6 0-15,-6 10-6 16,0-3 0-16,0 3 1 16,-3-10 1-16,3 3-6 15,-3-5 1-15,1-9-7 16,-1-8 1-16,1-6-5 16,4-13 1-16</inkml:trace>
  <inkml:trace contextRef="#ctx0" brushRef="#br0" timeOffset="2521.7579">14065 13429 42 0,'-13'4'21'0,"-24"-8"-26"0,21 4 39 16,-5 0-29-16,-6 2 0 15,-2 5 2-15,-5 0 1 16,-3 7-11-16,-3 8 1 0,6 1 7 15,5 3 0-15,5 2-3 16,5 0 0-16,9 3-1 16,7-8 1-16,8 1-1 15,9-8 1-15,4-4-2 16,3-7 1-16,1-15-2 16,-1-11 1-16,5-21-1 15,3-3 0-15,-2-9 0 16,-6-5 0-16,0-4 0 15,-5 6 1-15,-3 1 0 16,-2 4 1-16,-1 17 1 16,-2 4 0-16,-2 15 1 15,-1 9 0-15,-2 14 0 16,-1 12 0-16,1 14 0 16,-1 2 0-16,-2 7-3 15,0 5 1-15,0 5-4 0,-2 2 1 16,2-7-5-16,2 0 0 15,4-7-5-15,2-4 0 16,2-4-6-16,4-8 1 16,4-3 1-16,1-4 0 15</inkml:trace>
  <inkml:trace contextRef="#ctx0" brushRef="#br0" timeOffset="2701.6486">14221 13760 43 0,'14'0'21'0,"-9"-7"-18"0,-2 3 45 16,-3-1-44-16,0-7 0 0,-6-7 4 15,1-7 0-15,0 1-11 16,-1-11 1-16,6 3 6 16,3 8 1-1,10-6-9 1,0 10 1-16,3 4-8 16,3 8 0-16,-1 4-7 15,-2 3 0-15</inkml:trace>
  <inkml:trace contextRef="#ctx0" brushRef="#br0" timeOffset="3078.2637">14658 13431 29 0,'8'-12'14'0,"-5"-4"-13"15,-1 11 16-15,-2 1-13 16,0-1 0-16,-2 2 3 0,-1 3 1 15,-2 5-8-15,-1 7 1 16,1 4 6-16,0 3 1 16,-1 9-2-16,1 3 1 15,2 2-2-15,6 0 0 16,2 2-2-16,3-7 0 16,0 5-1-16,0-5 0 15,3-2-1-15,-1-4 0 16,4-6 0-16,4-7 0 15,3-2-1-15,3-14 0 0,0 0 0 16,0-4 0-16,0-11-1 16,-3-3 0-16,0-8-2 15,0-5 0-15,-2 7-5 16,-4 1 0-16,-1-1-7 16,-1 3 1-16,-5 2-2 15,0 5 0-15</inkml:trace>
  <inkml:trace contextRef="#ctx0" brushRef="#br0" timeOffset="3542.8432">15362 13452 42 0,'0'0'21'0,"-14"-7"-26"15,9 7 42-15,-3 0-36 0,-8 0 0 16,1 5 1-16,-7-3 1 16,-1 5-4-16,-7 5 1 15,4 5 1-15,5-1 1 16,2 5-1-16,3-2 1 16,6 2-1-16,5 0 0 15,5-7 0-15,5 5 0 16,5-5 0-16,4-2 0 15,7-5 0-15,0-2 0 16,0-3-1-16,0 1 1 16,0-3-1-16,1 4 1 0,-4-4-1 15,-2 12 1-15,3-3 0 16,-6 3 0-16,-5 2 0 16,-3 5 1-16,-8 2-1 15,-2 1 1-15,-6 3 0 16,-2-6 0-16,-8 0-2 15,-3-10 1-15,-5 6-2 16,0-8 1-16,3-3-5 16,4-4 1-16,4-4-8 15,2-11 0-15,0-1-4 16,3-3 0-16</inkml:trace>
  <inkml:trace contextRef="#ctx0" brushRef="#br0" timeOffset="3963.8952">15801 13452 43 0,'16'-7'21'0,"-24"-12"-25"0,3 12 36 15,-3 5-28-15,-6-3 0 16,-4 3 1-16,-3 2 1 15,-6 2-8-15,-4 3 0 0,1 2 5 16,1 2 1-16,8 1-3 16,3-1 1-16,4 5-1 15,9 5 0-15,5-5 0 16,11 5 1-16,5-5-1 16,7 5 1-16,4-5-1 15,-1 0 0-15,3 5 0 16,0 0 1-16,-7 4-1 15,-4-1 0-15,-5-11-1 16,-7 3 0-16,-6 1 0 16,-8-6 0-16,-8-2 0 15,-5-5 0-15,-8-2-3 16,-6 0 0-16,6 0-5 16,3-7 0-16,2 5-7 15,5-3 0-15,9 1-1 16,10-3 0-16</inkml:trace>
  <inkml:trace contextRef="#ctx0" brushRef="#br0" timeOffset="4158.2015">16193 13746 42 0,'13'14'21'0,"-19"26"-21"0,4-28 42 15,-6 2-40-15,-5 0 0 16,-3 8-1-16,-8-4 0 0,-3-4-7 16,-4 1 1-16,-1-8-8 15,-2-3 0-15</inkml:trace>
  <inkml:trace contextRef="#ctx0" brushRef="#br0" timeOffset="4638.1827">16941 13652 55 0,'8'14'27'0,"-2"-9"-31"16,-6-5 45-16,2-5-41 15,1 3 0-15,-1-7-2 16,1 2 1-16,0-8-2 15,2 1 0-15,0 0-6 16,3-5 0-16,0 8-6 16,3-1 1-16</inkml:trace>
  <inkml:trace contextRef="#ctx0" brushRef="#br0" timeOffset="4775.7665">17306 13600 53 0,'53'10'26'0,"-21"-10"-37"15,-24-2 50-15,3 2-40 16,2-3 0-16,3-2-8 16,0 3 0-16,-1 2 1 0,-1-5 0 15</inkml:trace>
  <inkml:trace contextRef="#ctx0" brushRef="#br0" timeOffset="4923.3228">17791 13619 71 0,'39'0'35'0,"-15"-19"-48"0,-16 12 66 0,5 0-55 16,0 0 0-1,3-2-13-15,0-1 0 0,-3 3 5 16,3 0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28:45.19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17126 5872 14 0,'6'0'7'0,"-6"-4"-2"16,0 4 8-16,-3 0-13 16,-2 0 1-16,-3 0-1 15,-3 0 0-15,-5-3-1 16,-2 3 1-16,-6 0 0 16,-2 3 0-16,-9 1-1 15,-7 1 0-15,2 0 1 0,-2-1 0 16,-14-1 0-16,-2-1 1 15,-5 0 1-15,-11-4 0 16,-1-5 0-16,-7-2 0 16,-2-1 1-16,-9 3 0 15,6 0-1-15,-6 0 1 16,-2 0-1-16,-6 2 0 16,9 1 0-16,-1-1 0 0,-2 0-1 15,5 5 1-15,0 3-1 16,11-3 1-16,5 0-5 15,2 0 1-15,3 0-7 16,11 2 1-16</inkml:trace>
  <inkml:trace contextRef="#ctx0" brushRef="#br0" timeOffset="1741.1847">14444 7069 20 0,'5'7'10'0,"-5"-7"-8"0,0 0 11 16,0 0-14-16,-3 0 1 16,1-2 1-16,-4 2 0 15,1 0-1-15,-3 0 0 16,0 2 0-16,3-2 0 15,-14 0 1-15,-2 0 0 0,0 0-1 16,0 0 1-16,-6-4 1 16,-4-1 1-16,-4-2 0 15,-7 0 0-15,2 0-1 16,-5 2 1-16,-2 3-1 16,-1 2 1-16,0-3-2 15,-2 6 0-15,-3 2-1 16,0 2 1-16,-2-3-1 15,-4 3 1-15,4 0-1 16,-1 0 1-16,-2-2-1 16,-5 0 1-16,-3 0-1 15,-1-3 1-15,1-2 0 16,3-2 0-16,-3-3 0 16,-3 2 1-16,5 3-1 15,-2-2 0-15,5 0 0 16,6-1 1-16,4-1-5 0,9 1 1 15,0 3-9-15,7 3 0 16</inkml:trace>
  <inkml:trace contextRef="#ctx0" brushRef="#br0" timeOffset="2777.2181">15184 8107 9 0,'-42'9'4'0,"5"3"7"0,26-12-7 16,-7 2-1-16,-11-2 0 16,-8 0 2-16,-6 0 0 15,-12 2-6-15,2-4 1 16,-5-3 4-16,-6 1 1 15,-2-3-2-15,0 2 1 16,-5 0-2-16,10-4 0 16,0-1 0-16,0 1 1 0,0 2-2 15,6 0 1-15,2-3 0 16,2 3 0-16,1-4-1 16,5 1 1-16,5-2-1 15,1 3 0-15,-1-3 0 16,0 3 0-16,1-1 0 15,-1 3 0-15,8 3-1 16,6 4 1-16,5 2-9 16,5 3 1-16,8 4-3 15,10 3 0-15</inkml:trace>
  <inkml:trace contextRef="#ctx0" brushRef="#br0" timeOffset="45761.2663">13576 8038 11 0,'5'5'5'0,"8"-3"2"15,-13-2 6-15,3 3-12 16,0 4 0-16,-1-2 0 16,1-1 0-16,0 3-1 15,-1 3 0-15,1-1 1 16,-1 5 0-16,-4 0 0 16,-3 0 1-16,-1 3-1 15,-4-3 0-15,-1 0 0 0,-5 3 0 16,0-6-1-16,0 1 1 15,-2-3-1-15,-1-1 1 16,-2-1-1-16,-3-3 1 16,-10-1 0-16,0-6 0 15,-11-1-1-15,-6-1 1 16,-2 0-1-16,3-2 1 16,0 2-1-16,-6 1 1 0,-2-1-1 15,-3 3 1-15,-2-1 0 16,2 3 0-16,0 0 0 15,-2-2 0-15,-4 2-1 16,-1 0 0-16,-4 2 1 16,6 1 1-16,3-1-1 15,-6-2 0-15,3 2-2 16,-8 1 0-16,-3 1 2 16,5-1 0-16,1-1-1 15,-6 0 1-15,0 1 0 16,-5 2 1-16,3-1 0 15,-3 1 1-15,0-3-1 16,-8 1 0-16,-3-1-1 16,-2-4 1-16,0-3-1 15,-8 3 0-15,2-3-1 16,1-2 1-16,2 0-1 16,-3 0 1-16,1-3-1 15,4 1 0-15,1 2 0 0,3 0 1 16,-4 2-1-16,4-4 0 15,2-1 0-15,0 1 0 16,3 2 0-16,-6 0 0 16,14 0 0-16,2 0 0 15,3 7 0-15,0 2 0 16,-6 5 0-16,6 2 1 16,5 1-1-16,3-1 0 15,3 3 0-15,2 0 1 0,3-3-1 16,2 3 1-16,3-3-1 15,0-2 1-15,3-4 1 16,5-6 0-16,5-4 0 16,-2-7 0-16,5 0 0 15,3-5 0-15,5 3 0 16,5-1 0-16,5 3-2 16,3 0 0-16,3 2-2 15,2 3 1-15,4 4-4 16,4 1 1-16,3-1-3 15,5 0 1-15,8 1-2 16,3 1 1-16,5 3-4 16,9 5 0-16</inkml:trace>
  <inkml:trace contextRef="#ctx0" brushRef="#br0" timeOffset="105062.6936">11020 7907 4 0,'-5'0'2'0,"-3"2"-1"15,8-2 3-15,0 0-2 16,0 2 1-16,0 1 3 0,0 1 1 16,0 1-8-16,2 2 1 15,1 0 4-15,0 3 0 16,2-1-1-16,0 3 0 16,3 0-2-16,5-1 0 15,1 1-1-15,1 5 1 16,1-1 0-16,3 3 0 15,2 2 0-15,3-2 0 16,2 2 0-16,6-2 0 16,-5 0 0-16,2-3 0 0,2-2 1 15,4 0 1-15,4-2 0 16,6-5 0-16,0-2-1 16,6 2 1-16,4-5-1 15,1 3 1-15,2-5-2 16,6-2 0-16,2-3-1 15,2 0 0-15,4 0 0 16,-3 3 1-16,2-5-1 16,-2 0 0-16,2-2 0 15,3-1 1-15,3 1 0 16,0 2 0-16,0 0 0 16,-1 0 0-16,9 2 0 15,-8 5 1-15,2 0-2 16,6-5 1-16,-1 5-1 15,6-2 0-15,-8 7 0 16,0-1 1-16,-5-1-1 16,-5-3 0-16,-6 0 0 15,-8-5 1-15,-8 3 0 16,-7-3 0-16,-9 0 0 0,-5-2 0 16,-8-5-1-16,-5-2 1 15,-5 0-1-15,-9 0 1 16,-4-2-1-16,-6-6 0 15,-5 1 0-15,-9 0 0 16,-1 5-1-16,-7 1 1 16,-4 1 0-16,-3 3 0 0,-3-4-1 15,-2 6 0 1,-6 0-5-16,-5-1 0 0,1 8-5 16,-7-3 0-16</inkml:trace>
  <inkml:trace contextRef="#ctx0" brushRef="#br0" timeOffset="247103.6158">8509 6190 17 0,'0'0'8'0,"-11"-26"-5"16,9 17 8-16,-1-1-11 0,-2-4 0 16,0 0 0-16,-6 0 0 15,-2-5 0-15,-3 2 0 16,-3-1 0-16,-2-6 0 15,-3 10 0-15,-2 0 0 16,-6 2 0-16,-5 5 0 16,-3 7-1-16,6 5 1 15,-6 7 0-15,-2 4 0 16,0 8 0-16,-3 1 1 16,-3 11 0-16,-2 4 1 0,0 9-1 15,2 12 1-15,3 12 0 16,11 12 1-16,4 16 0 15,9 12 1-15,8 11-1 16,5 11 1-16,8 10-1 16,13 1 0-16,14 7-1 15,12 5 1-15,14 4-2 16,8 0 1-16,3-2-1 16,12 0 0-16,6-7-1 15,8-10 1-15,-13-6-1 16,-5-20 1-16,-9-8-11 15,-10-20 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30:23.3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13983 7521 21 0,'-13'0'10'0,"-6"5"-6"16,9-5 10-16,-6 0-12 15,-2-3 1-15,-12 1 2 16,-9 0 0-16,-12 2-6 16,-4 0 1-16,-9-3 4 15,-2 1 0-15,-10 0-1 16,-4 2 0-16,-2 0-1 15,3-3 1-15,-1-2-1 0,1 3 0 16,2 0-1 0,8 2 1-16,3 0-1 0,8 0 0 15,8 2-1-15,8-2 1 16,7 2-1-16,9 1 0 16,2-1-2-16,8 3 1 15,5 0-4-15,3-1 0 16,6 1-6-16,4 0 1 15,6-1-1-15,14 1 0 16</inkml:trace>
  <inkml:trace contextRef="#ctx0" brushRef="#br0" timeOffset="330.0688">14264 7671 19 0,'-14'-11'9'0,"-49"18"-6"15,37-7 15-15,-17 0-16 16,-15-3 0-16,-19-1 4 15,-10-3 0-15,-16 0-6 16,-8-5 0-16,-1 2 4 0,-4 1 0 16,5 2-1-16,2 2 1 15,9 3-4-15,2 2 1 16,11 2-7-16,10 3 1 16,11 2-5-16,8 7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33:39.6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5779 2923 16 0,'-3'-14'8'0,"8"-10"0"0,0 15 8 15,1 0-14-15,2-3 0 0,5 0 2 16,3 0 1-16,8 1-6 15,2-1 1-15,6 0 3 16,2 0 0-16,6 3-1 16,2-5 1-16,3 0-1 15,5-3 0-15,6 5 0 16,-3 1 0-16,8 1 0 16,10 3 0-16,-2 3-1 15,5-1 0-15,-2 7 0 16,-6 5 0-16,5 0-2 15,1 5 1-15,-4 2 0 16,4 5 0-16,-1 4 0 16,6 3 0-16,5 0 0 15,3 2 0-15,2 8 0 16,-5 1 1-16,0 10 0 16,0 0 0-16,-5 0-1 15,-3 3 1-15,-8-1-1 16,-5 1 1-16,-11-1 0 0,-10 10 0 15,-8 4-1-15,-6 1 0 16,-2 2 0-16,-3 0 1 16,0 2-1-16,0 7 1 15,3 0-1-15,8-2 0 16,0-5 0-16,5 1 1 16,0-4 0-16,0 8 0 15,-3-4 0-15,1-4 0 16,-4 1 0-16,-2-7 0 0,3-3 0 15,3 1 1-15,-1-1-2 16,3 1 0-16,0-1 0 16,-3 8 1-16,-2-8-1 15,0 5 0-15,-3 5 0 16,-3 7 1-16,1-2-1 16,-1 4 0-16,1-5 0 15,-1-1 0-15,6 4 0 16,2-3 1-16,9-4-1 15,-1-3 1-15,0-4-1 16,3-5 1-16,3-2-1 16,-6-2 1-16,9-3-1 15,4-5 1-15,3-2-1 16,-5 2 1-16,0-4-1 16,0 2 0-16,-3 2 0 15,-7-4 0-15,-1-3-1 16,-2 0 0-16,2 3 1 15,-5 4 0-15,-2 1-1 0,-4-1 1 16,-2 0-1-16,-2 3 1 16,-3 0 0-16,-3-3 0 15,-5-2 0-15,-6 2 0 16,-4-2-1-16,-4 0 1 16,-4 3-1-16,-4-3 1 15,1-5-1-15,-6-2 1 16,-4-3 0-16,-7-1 0 0,1-4 0 15,-3 6 0-15,1-7-1 16,1-3 1-16,-1-2 0 16,-6-5 1-16,-6-3-2 15,-5-6 1-15,1-7 0 16,-6-5 0-16,-3-5 0 16,1-9 1-16,2-7-1 15,0-8 1-15,-3-1-1 16,0-3 1-16,-5-3-1 15,-2 6 1-15,-3-3-1 16,5 0 0-16,0 0 0 16,-5-5 0-16,-6 0 0 15,1 3 0-15,-4 0 0 16,4-5 1-16,-3 2-1 16,-3 5 0-16,-2-2 0 15,-1-3 0-15,1 3 0 16,5-3 0-16,-1-4 0 15,-7 4 0-15,3-2 0 0,-3-3 0 16,-3 8 0-16,6-3 0 16,-3-2 0-16,2-2 0 15,6-3 0-15,-5 1 1 16,-1-1-1-16,6-2 0 16,-3 2 0-16,0-4 1 15,3-1-1-15,5 1 0 16,3-8 0-16,3 3 1 15,-1 5-1-15,14-6 1 0,7-1-1 16,6-3 0-16,5 0 1 16,6-2 0-16,2 4-1 15,3 3 1-15,0-2-1 16,5-1 0-16,0 3 0 16,2 0 0-16,1 0 0 15,0 2 0-15,0 7 0 16,-3 1 0-16,0-6-1 15,-3 5 1-15,-2-4-1 16,-6 2 1-16,-5-5-1 16,-5 5 1-16,-10 5-1 15,-4 4 0-15,4-4 0 16,-4 4 1-16,-2 5-1 16,-5 0 1-16,0 2 0 15,-3 5 0-15,-3-2-1 16,3 7 1-16,3 2 0 15,-3 2 0-15,3 3-1 16,0 5 1-16,5 2-1 16,0 2 1-16,2 3 0 0,9-1 0 15,5 3 0-15,2 2 1 16,9 3-1-16,-1 0 0 16,6-1-4-16,3 3 0 15,-1 3-10-15,0-3 1 16</inkml:trace>
  <inkml:trace contextRef="#ctx0" brushRef="#br0" timeOffset="900.6158">5620 3523 30 0,'-6'-14'15'0,"-7"-12"-14"0,8 19 15 15,-6-3-16-15,-5-1 0 16,-7-6 1-16,-1-2 0 16,0-2-1-16,3 7 0 15,2-2 1-15,3-10 1 16,3 5 0-16,5-5 0 15,6-3 0-15,7-3 0 16,8-4-1-16,6 1 1 16,5 0-1-16,2-8 1 0,0 8-1 15,11 0 0-15,3 0 0 16,3-1 0-16,1 3-1 16,9 3 1-16,0 9-2 15,6 9 1-15,15 7-4 16,0 17 0-16,10 4-7 15,1 17 1-15</inkml:trace>
  <inkml:trace contextRef="#ctx0" brushRef="#br0" timeOffset="25943.1252">5477 1192 22 0,'92'-23'11'0,"6"8"-8"15,-66 13 11-15,10-5-14 16,6 2 0-16,2-2 0 15,3 0 1-15,8 3-2 16,-3-1 1-16,-2 0-2 16,-1-2 1-16,1 7-2 15,-6 0 1-15,-2 9-2 0,2 3 1 16,-2 7-1-16,2-2 1 16,-2 6 1-16,-1 5 0 15,1 5 0-15,0 12 0 16,-6 4 2-16,0-2 0 15,-10 5 1-15,-3-5 1 16,-2 0 0-16,-6 0 0 16,-3-5 0-16,-5 6 1 15,-2-1-1-15,-6 0 0 16,3 2-1-16,-5-2 1 0,0-2-2 16,-1-3 1-16,1-2-1 15,2 0 1-15,-2-5-1 16,-1-2 0-16,-2 0 0 15,0-5 0-15,0-2-3 16,0-7 1-16,0 2-1 16,0 0 1-16,0-4-1 15,6 2 1-15,-1 2 0 16,3 0 0-16,0 0 4 16,3 7 0-16,-1-4 0 15,-5 4 1-15,1 3 0 16,-4-1 1-16,-2 8-1 15,0 9 1-15,-2 2-3 16,2 15 0-16,0 2 0 16,-3 9 0-16,0 12-1 15,1 7 0-15,-4 5-1 0,1 16 1 16,-3 3 0 0,-2 9 1-16,-1 11-1 0,-2 1 0 15,2 9 0-15,-2 0 0 16,2-4 1-16,-2-1 0 15,-5-4 0-15,-1-7 1 16,-2-7 0-16,-5-3 0 16,-1-7 0-16,1-11 1 15,-6-3-3-15,0-5 1 16,0-2 0-16,1-12 0 0,-4-11-2 16,1-10 1-16,-16-16 0 15,-17-17 0-15,-20-11 0 16,-16-15 1-16,-27-7-1 15,-13-11 0-15,-13 2 0 16,0-3 0-16,-11 10-1 16,1 7 0-16,-4 7-1 15,1 7 1-15,8 3 0 16,2 6 0-16,0 3 0 16,11 5 1-16,8-5 1 15,-3-1 1-15,11-1-1 16,2 2 1-16,-8-5 0 15,14-5 0-15,-3-6 0 16,0-5 1-16,0-10-2 16,5-2 0-16,-7-17 0 15,-1-16 0-15,11-11-1 16,-5-13 1-16,-3-9-1 16,13-14 1-16,3-12-1 0,5-11 0 15,11-5 0-15,5-15 1 16,2 3-1-16,20-14 1 15,9-5 0-15,12 3 0 16,12-8 0-16,12 1 1 16,7-1-1-16,8-6 0 15,10 2 0-15,17-5 0 16,13-5-1-16,5 0 1 0,13-4-1 16,3 7 0-16,2-1-1 15,17-1 1-15,2 6 0 16,11 5 1-16,-6 10-1 15,11 9 1-15,8 2 1 16,2 3 0-16,1 11 0 16,7 8 1-16,9 11-1 15,-3 12 1-15,21 9-1 16,10 12 0-16,6 17-1 16,16 9 0-16,10 24-1 15,16 16 1-15,16 16-2 16,11 24 0-16,18 7-5 15,-5 14 1-15,5 12-9 16,8 5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34:33.0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2019 2918 22 0,'32'-42'11'0,"-14"-12"-11"0,-15 42 11 15,-3-9-11-15,0-5 0 16,0-7-1-16,5 0 1 16,-2-7-1-16,5 3 1 15,5 1 0-15,8-1 0 16,-3-3 0-16,12 2 0 15,-1-4 0-15,2-3 0 16,12 0 0-16,-4-2 1 16,4 0-1-16,2 3 1 0,0-1-1 15,2 0 0 1,1 5 0-16,5-11 1 0,-5-6-1 16,7 3 0-16,1 0 0 15,2 5 0-15,5-3 0 16,9 5 0-16,10-5 0 15,0-4 1-15,8-6-1 16,8 8 1-16,5 3 0 16,3 6 0-16,-3 3 0 15,24-3 0-15,-8 5-1 16,8 2 1-16,5 5-1 16,9 5 0-16,1 7 0 15,7 0 1-15,4 9-1 16,8 7 0-16,3 10 0 15,-2 4 0-15,-1 6 1 16,1 13 0-16,-4 2 0 16,-17 8 0-16,-1 18-1 0,-16 13 1 15,-2 4 0-15,-3 9 0 16,-3 19-1-16,-7 14 1 16,-1-4-2-16,1 21 1 15,-6-3 0-15,-8 21 0 16,-7 8 1-16,-9-5 0 15,-13 16 0-15,-8-4 0 16,-13 14 1-16,-10-5 0 16,-14 14-1-16,-13-5 1 15,-11 10-1-15,-10-5 0 0,-8 5 0 16,-6 2 0-16,-10-4 0 16,-10-1 0-16,-14-4 0 15,-16 7 1-15,-8-24 0 16,-13 3 0-16,-18-3-1 15,-16-18 1-15,-8-8 0 16,-14 1 0-16,-15-13-1 16,-3-18 1-16,-16-12-2 15,0-11 1-15,-16-10 1 16,3-17 1-16,-10-4-1 16,-1-26 0-16,-2-10 0 15,-1-20 0-15,4-13 1 16,-1-13 0-16,3-8-2 15,0-18 1-15,0-10-1 16,8-18 1-16,5-8-1 16,3-14 0-16,5-16 0 15,11-3 0-15,5-16 0 16,13-16 0-16,11-6-1 0,13-18 1 16,18 5-1-1,20-14 1-15,15 4 0 0,13-12 0 16,16 6 0-16,24-13 0 15,21 8 0-15,16-8 0 16,21 12-1-16,16-7 1 16,24 5-1-16,18 5 0 15,19-1 0-15,21 15 0 16,24 4-1-16,26 3 1 0,19 19-1 16,18 13 1-16,19 8-1 15,0 14 0-15,2 11-5 16,-7 24 0-16,-6 17-10 15,-10 23 0-15</inkml:trace>
  <inkml:trace contextRef="#ctx0" brushRef="#br0" timeOffset="2702.4795">8168 9198 9 0,'-11'21'4'0,"1"21"0"16,10-23 5-16,-3 16-7 15,-2 10 0-15,2 7 0 16,-2 9 1-16,5 24-4 16,0 13 0-16,8 6 2 15,5 23 1-15,5 2-1 16,6 19 0-16,0 10-1 0,-3-3 1 15,3 17 0-15,0-7 1 16,0 11-1-16,-3-11 1 16,0 6-1-16,0 1 1 15,0-12 0-15,-2-5 1 16,-3-2-2-16,0-21 1 16,2-8-1-16,3 1 0 15,3-15 1-15,5-11 0 16,3-19-1-16,2-14 1 0,9-5 0 15,10-11 0-15,5-10-1 16,13-10 1-16,9-4-2 16,12-7 1-16,6-5 0 15,11-2 0-15,15-3 0 16,11-2 0-16,10-2-1 16,17-3 1-16,10 5 0 15,16 0 0-15,13 0-1 16,10 5 0-16,14 7 0 15,21 0 1-15,11 4-1 16,2 8 1-16,22-1-1 16,4-4 0-16,-1 7 0 15,-1-5 0-15,-3-2 0 16,-2-9 1-16,-8-3-1 16,-22-5 0-16,-9-2 0 15,-15-4 0-15,-20-8 1 16,-24-9 0-16,-16-17-1 0,-26-9 1 15,-19-9 0-15,-21-5 0 16,-22 0-1-16,-15-7 1 16,-13-17-1-16,-11-2 0 15,-13 0 0-15,-8-7 0 16,-8-12 0-16,-6-9 0 16,-2 7 0-16,-2-12 0 15,-4-9 0-15,1 4 1 16,-3-4-1-16,0-14 1 0,0 6-1 15,0-9 1-15,-5-11-2 16,0 9 1-16,-8-14-2 16,-6 4 1-16,-5 1-2 15,1-10 1-15,-4 7-1 16,-4 2 1-16,-4 3 0 16,1 14 1-16,2 7 0 15,1-2 1-15,-1 13 0 16,5 13 0-16,6 21 0 15,3 11 0-15,2 12-1 16,0 15 1-16,0 6-1 16,1 12 1-16,-4 5-2 15,-10 7 0-15,-5 7 0 16,-14 4 1-16,-7 6 1 16,-14-3 0-16,-13 0 1 15,-18 4 0-15,-19 1 1 16,-11 9 1-16,-21-7-1 15,-18 7 1-15,-19-2-1 0,-13 2 0 16,-18 3-1-16,-17-3 0 16,-12 0-1-16,-17 0 1 15,-5 0-1-15,-2-2 1 16,-11 11-1-16,0-4 0 16,0 0 0-16,5 5 0 15,0-1 1-15,0-2 0 16,6 3-1-16,15 2 1 0,14 0 0 15,13-5 0-15,18 0 0 16,11 5 1-16,29 2-2 16,22 3 1-16,25 1-1 15,22 4 1-15,21-1-4 16,27-4 1-16,23-1-10 16,24 1 0-16</inkml:trace>
  <inkml:trace contextRef="#ctx0" brushRef="#br0" timeOffset="14112.3498">14743 11526 27 0,'15'-23'13'0,"7"25"-12"0,-12 0 13 0,3 1-14 16,9-1 0-16,9 5 0 15,12 0 0-15,15 3 0 16,8-3 0-16,11-3 0 16,13-1 0-16,18-1 0 15,19-2 0-15,13 0 0 16,17-5 1-16,15-4-1 16,13-8 0-16,18-4 0 15,14-7 1-15,3 0-1 16,16-5 1-16,4-5 1 15,9 3 0-15,2-3-1 16,3-2 1-16,11 0-1 16,2-7 1-16,-2-9-1 15,-1 7 1-15,1-6-2 16,-14 4 0-16,-10 1 0 16,-8-1 1-16,-11-4-1 0,-18-8 0 15,-14-8 0-15,-18 6 0 16,-8-1 1-16,-13-5 0 15,-11-2 0-15,-13-4 0 16,-5-6 0-16,-13 8 0 16,-6-3 0-16,-5-9 0 15,-22 5 0-15,-2 5 0 16,-21 4 0-16,-8 7 1 16,-16 0-1-16,-7-9 1 0,-17 6-1 15,-8 1 0-15,-15 7-1 16,-9 2 0-16,-10 3 0 15,-10 2 0-15,-12-7-1 16,-7 4 1-16,-16 1 1 16,-16 4 0-16,0 0 0 15,-21 10 1-15,-2 0-1 16,-12-1 0-16,-2 3 0 16,-13 0 0-16,0 0-2 15,0-2 1-15,-3 2 0 16,-5 2 0-16,-5 3-1 15,2-5 1-15,0 7-1 16,0 5 0-16,-5-5 1 16,0 0 0-16,3-5 0 15,0 3 0-15,2-10 0 16,-11-2 0-16,4 3 0 16,-1-6 1-16,-8 3-1 15,-4 5 1-15,-9 0-1 0,2-5 1 16,-7 2 0-1,0-11 1-15,-3 1-1 16,6 1 0-16,-9 3 1 0,9 6 0 16,-3-7 0-16,2 7 0 15,1-4-1-15,5 2 1 16,-3-7-1-16,3 7 1 16,-3 5-1-16,5 2 0 15,-2 2-1-15,5 10 1 0,5 0-1 16,17 4 0-16,2 0 0 15,13 3 1-15,10 0-1 16,4 0 1-16,12 2-1 16,11 0 0-16,6 3 0 15,13-3 0-15,5 3 0 16,5-8 0-16,3 8 0 16,10 2 0-16,11 2 0 15,6 0 0-15,4 5 0 16,9-5 1-16,2 5-1 15,6 0 0-15,2 2 0 16,5 1 0-16,-2-1 0 16,0-2 0-16,3 0 0 15,-4 2 0-15,-7 0-1 16,-5 1 1-16,-6 1 0 16,9 1 0-16,-25-3 0 15,0 1 0-15,-7-1-1 16,-9-2 1-16,4 0 0 0,-9 0 1 15,0-3-1-15,-7-1 0 16,-9 1 0-16,-2 3 0 16,-3-5 0-16,-11 3 1 15,3 2-2-15,-7 2 1 16,2 1 0-16,-6-1 0 16,9-2 0-16,-1-5 0 15,3-2 0-15,3 0 0 16,3 0 0-16,-4-5 0 0,1-2 0 15,-3 2 1-15,3-2-1 16,-3-8 1-16,-10-3-1 16,5 1 0-16,-6-2 0 15,-2-5 1-15,3 5-1 16,-3-2 0-16,2-7 0 16,-2-8 0-16,6-6 0 15,-9-3 0-15,8-7 0 16,-5 5 1-16,-5 0-1 15,-3-12 1-15,-8-9-2 16,-3 2 1-16,6 2 0 16,0 1 0-16,2-6 0 15,3-6 0-15,3 7 0 16,7-3 0-16,1-2 0 16,5-7 1-16,-3-5-1 15,13 17 0-15,1-3-1 16,-1-2 1-16,1 0 0 0,5 0 0 15,12 14-1-15,9 5 1 16,6 0-1-16,-4 0 1 16,17 9 0-16,7 0 1 15,8 10-2-15,9 6 1 16,4 8-1-16,6 7 1 16,8 4-1-16,5 5 0 15,5 5-1-15,6 5 1 16,7 2-1-16,12 2 1 15,4 3 0-15,3 2 0 0,8 0 1 16,13 2 0-16,6 1 0 16,10 6 1-16,8-4-1 15,3 4 1-15,5 8-1 16,3 4 0-16,5-3 0 16,-3 1 1-16,-2 0-1 15,-6 2 0-15,-5-4 0 16,-5 2 0-16,-14-5 0 15,-12-3 0-15,-14-1 0 16,-19-3 1-16,-15-5-1 16,-19-2 0-16,-15-2 0 15,-14-3 1-15,-21 0-1 16,-11 1 1-16,-2-1-1 16,-14 0 0-16,-2-4 0 15,-3 9 1-15,8 9-1 16,-8 5 1-16,3 5-1 15,8 5 1-15,10 11-2 0,14 7 1 16,10 17-1-16,13 7 0 16,11 0 0-16,19 4 1 15,7 13-1-15,19 4 1 16,13 0 0-16,11-5 1 16,13 0-2-16,5 10 0 15,1-5-8-15,1-2 0 16,7 4-6-16,-4-4 1 15</inkml:trace>
  <inkml:trace contextRef="#ctx0" brushRef="#br0" timeOffset="17430.5283">11245 12777 13 0,'-3'-9'6'0,"3"14"-2"0,0-3 6 0,0 3-10 15,-2 4 1-15,2 3 0 16,-3 4 0-16,0 3 0 15,1 0 0-15,-1 4 1 16,3 8 1-16,0 9 0 16,0 14 1-16,3 5 0 15,-1-3 1-15,1 5-2 16,0 5 1-16,-3 7-2 16,0 0 1-16,0 2-1 15,0-13 0-15,0-4-1 16,0-4 0-16,2-7 0 15,1-2 0-15,2-12-1 16,0-7 0-16,1-10-2 16,-1-1 0-16,3-6-5 15,0-9 0-15,-3-9-3 16,-2-6 0-16</inkml:trace>
  <inkml:trace contextRef="#ctx0" brushRef="#br0" timeOffset="17804.7659">11292 12937 38 0,'24'-9'19'0,"8"32"-24"16,-19-9 38-16,8 10-31 16,11 11 0-16,5 10 0 15,11 4 0-15,5-2-3 16,5 7 1-16,3 5 2 16,2 7 1-16,-5 2-2 15,-2-4 1-15,0-8 0 16,-1 3 0-16,-7 0-1 15,-6-7 1-15,-5-1-2 16,-5-4 0-16,-6-7-3 16,-2 0 0-16,-8-18-5 15,0-4 1-15,-5-11-6 16,-11-7 0-16</inkml:trace>
  <inkml:trace contextRef="#ctx0" brushRef="#br0" timeOffset="18044.4217">11978 13466 43 0,'-14'0'21'0,"-33"17"-19"0,28-15 38 0,-4 3-38 16,-12 4 0-16,-10 5 0 15,-5 5 1-15,-11 2-4 16,-8-4 0-16,-8-1 1 15,1 3 0-15,2-7-5 16,-3-3 0-16,6 3-7 16,-4-10 1-16,7-2-3 15,4-7 0-15</inkml:trace>
  <inkml:trace contextRef="#ctx0" brushRef="#br0" timeOffset="19155.92">7467 10672 22 0,'13'-185'11'0,"77"-20"-14"0,-51 134 16 0,20-20-24 16,25-27 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4T19:38:10.58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10073 4605 13 0,'68'-40'6'0,"38"-21"-3"16,-74 42 7-16,13-7-11 15,5-7 0-15,11-2 1 16,11-1 0-16,-1-1 0 15,8 1 0-15,1 6-3 16,10-5 1-16,5 6-2 16,6-1 1-16</inkml:trace>
  <inkml:trace contextRef="#ctx0" brushRef="#br0" timeOffset="735.5923">12748 3974 3 0,'219'17'1'0,"72"13"5"15,-193-16-1-15,40 8-3 16,34 1 0-16,16 12 0 0,7 5 1 16,1 5-4-16,-5 16 0 15,-11-2 2-15,-6 5 1 16,1 4-2-16,-19 14 0 16,-3 3 1-16,-2 9 0 15,-11 7 0-15,-5 14 1 16,-5 0-1-16,-11 5 1 15,-21 14 0-15,-8 0 1 16,-19 1-1-16,-18 13 0 16,-18 0-1-16,-19 9 1 0,-8 1-2 15,-14 2 1-15,-15 9-1 16,-13-4 1-16,-14 7-1 16,-10-8 1-16,-3-4 0 15,-16-2 0-15,-5-12 2 16,-16-3 0-16,-8-4 0 15,-15-8 0-15,-9-15 0 16,-23-6 1-16,-11-9-1 16,-14-4 0-16,-17-15-1 15,-14-14 0-15,-8-4-1 16,-11-15 0-16,-2-9-1 16,-8-12 1-16,-8-13-1 15,2-11 1-15,-10-6-1 16,8-10 1-16,0-9-1 15,-8-14 1-15,5-8 0 16,3-8 1-16,3-8-1 16,7-7 0-16,1-12 0 15,5-11 1-15,2 0-1 0,17-5 0 16,7-15 0-16,13 1 0 16,22-2-1-16,13-15 1 15,24 5 0-15,13-5 0 16,18-9 0-16,24-2 0 15,22-8 0-15,18-1 0 16,18-1 0-16,30-16 0 16,15 9-1-16,22 2 1 0,21-9-1 15,18 10 0-15,24-1-1 16,8-2 1-16,11 10-1 16,2 11 1-16,6-9-1 15,2 12 1-15,-5 13-2 16,5 13 1-16,6 7-4 15,-6 18 0-15,8 14-8 16,5 29 0-16</inkml:trace>
  <inkml:trace contextRef="#ctx0" brushRef="#br0" timeOffset="2673.2591">5540 3535 11 0,'14'-26'5'16,"-12"-19"0"-16,-2 33 6 0,0-2-10 15,0-5 0-15,-2 0 1 16,-4 3 0-16,4-7-3 15,-4-3 1-15,4 0 2 16,-1-5 0-16,3-2 0 16,5-4 1-16,3-1-1 15,6 0 1-15,-1-2 0 16,5 3 0-16,6 4-1 16,5-2 1-16,8-5-1 15,6 2 0-15,10 0 0 16,-1 5 1-16,12-4-1 15,2-1 1-15,-2 5 0 16,2 5 0-16,0 7 0 16,-5 2 0-16,0 14-2 15,13 8 1-15,-3 6-2 16,8 12 1-16,1 5-1 0,10 0 0 16,5 5-1-16,8-3 1 15,0 5 0-15,9 0 0 16,4 4 0-16,-8 6 1 15,1 4 0-15,-6 0 1 16,-16 0 0-16,-7 7 0 16,-9-10-1-16,-7 11 1 15,-11 8-1-15,-8 5 1 16,-8 3-2-16,-3-1 1 0,-2 6-2 16,0 11 1-16,-3-3 0 15,0 8 0-15,3-7 0 16,-6 6 1-16,6 6-2 15,-3 2 1-15,0-3 0 16,3 0 1-16,-1 13-1 16,1-6 0-16,0-2-1 15,-6 3 1-15,6 4 0 16,3-5 0 0,39 50 0-1,0-23 1-15,-5-10 0 16,5-22 0-16,8-4 0 15,8-2 0-15,-3-2-1 16,8-10 1-16,3-10-1 16,8-6 1-16,-11-3-2 15,11-2 1-15,-3-5 0 16,8 4 1-16,-8-1-1 0,3-8 0 16,0-4 0-16,3 0 0 15,-14 2 0-15,0-10 1 16,-5-1-1-16,-11-4 0 15,-7-1-1-15,-9-3 1 16,-7 3 0-16,-11-5 0 16,-8 0-1-16,-5 2 1 15,-11 0-1-15,-11 0 1 16,-4 3-1-16,-9-3 1 0,-10 7-1 16,-8-6 1-16,-14-4 0 15,-7 1 1-15,-3-2-1 16,-11-3 1-16,-10-2-1 15,-10-3 0-15,-9-4 0 16,-5-5 1-16,-8-2-1 16,-8-3 1-16,3-7-1 15,-8-4 0-15,-3 2 0 16,-2-2 0-16,-6-13 0 16,0-1 1-16,-2-8-1 15,2-13 0-15,1-8 1 16,1 0 0-16,1-2-1 15,0-9 0-15,3-3 0 16,-6-10 1-16,11-4-1 16,0 0 1-16,0 1-1 15,2-16 0-15,9-6 0 16,-3 5 1-16,-3-8-1 16,3-8 0-16,10 1 0 0,0-2 1 15,-2-12-1-15,10 3 1 16,-2 5-1-16,8-1 0 15,10-7 0-15,5 12 1 16,6-4-1-16,5-10 0 16,3 9 0-16,8 5 1 15,-1 3-1-15,6-3 1 16,-5 5-1-16,0 4 0 16,2 8 0-16,6-10 0 0,-3 7-1 15,0 8 1-15,-3 6-1 16,-2 7 1-16,-1 1-1 15,-10-6 1-15,0 10-1 16,0 0 1-16,-5 8 0 16,0 6 0-16,0 7 0 15,-3 7 0-15,-3 8-4 16,4 6 0-16,-9 10-11 16,-3 7 1-16</inkml:trace>
  <inkml:trace contextRef="#ctx0" brushRef="#br0" timeOffset="4837.0079">5757 3083 18 0,'-5'-14'9'0,"13"-3"-9"0,-5 10 9 15,2 0-16-15,-2 0 0 16,5-2-2-16,2-3 1 0</inkml:trace>
  <inkml:trace contextRef="#ctx0" brushRef="#br0" timeOffset="5674.3089">7385 2519 6 0,'193'-29'3'0,"84"18"-3"16,-184 4 3-1,222-17-3 1,-3 8 1-16,-5-3 0 16,5 7 1-16,-2 3-2 15,-3 4 1-15,0 2 2 16,-3 6 0-16,0 4 1 16,0 7 0-16,6 2-1 15,-6-1 1-15,3 10-1 16,-8 6 0-16,5 2-1 0,-7 7 0 15,-11 7-1-15,-3 0 0 16,-8 0 0-16,-13 2 0 16,-8-6-1-16,-16 1 0 15,-3 3 1-15,-10 5 0 16,0-2 1-16,-13-1 0 16,-11-4 0-16,-11 2 0 15,-18 0 0-15,-13-12 1 16,-5 3-1-16,-17 2 0 15,-2-7-2-15,-8 7 0 0,-3 0 0 16,-4 2 0-16,-4-7 0 16,-2-2 0-16,-11-2 0 15,-5-1 0-15,-14-4 0 16,-15-7 1-16,-16-5-1 16,-13-2 1-16,-14-3 0 15,-7-4 0-15,-11-5-1 16,-11-2 1-16,-7-8-1 15,-4-6 1-15,-12-13-1 16,-11-6 1-16,-11-12-1 16,-10 2 1-16,-3-9-1 15,-2-9 0-15,-9-15 0 16,6 5 0-16,-3 3 0 16,3-1 1-16,5 8-1 15,6 2 0-15,4-1-1 16,4 6 1-16,7 9 0 15,6 9 1-15,7 8-2 16,6 9 1-16,8 11-1 0,8 13 1 16,10 11 0-16,11 9 0 15,13 12-1-15,13-2 1 16,11 14-1-16,16 5 1 16,-3 12 0-16,-2 1 1 15,-1 4-1-15,-5-6 1 16,-13-2 0-16,-10 5 0 15,-14 2 0-15,-19-2 0 16,-15-9 0-16,-13-6 0 16,-22-1-1-16,-21-15 1 0,-10-4-1 15,-19-5 1-15,-10-8-4 16,2-6 1-16,0-7-9 16,-3-5 1-16</inkml:trace>
  <inkml:trace contextRef="#ctx0" brushRef="#br0" timeOffset="16696.4251">13888 7843 25 0,'-29'-16'12'0,"13"-1"-6"16,11 20 13-16,-1 6-16 15,1 3 1-15,5 2 2 16,5 12 1-16,6 11-8 16,8 20 1-16,12 4 6 15,9 5 0-15,10 7-2 16,6 7 1-16,-1 4-1 16,4-6 0-16,9-8 0 15,4-11 0-15,10-7-1 16,2-5 0-16,12-12-1 15,15-6 1-15,-3-4-1 16,11-8 0-16,14-5-1 0,-9-1 1 16,8-1-2-1,11-1 0-15,-10 1 0 0,-1-3 1 16,5 0-3-16,-12 0 1 16,-17-2-8-16,-7-1 1 15,-19 3-9-15,-11-9 1 16</inkml:trace>
  <inkml:trace contextRef="#ctx0" brushRef="#br0" timeOffset="18796.4835">15756 8205 17 0,'-8'-7'8'0,"8"5"-4"0,0 2 9 16,0 0-12-16,0 0 0 15,0 0 0-15,0 0 0 0,3-2-2 16,-1 2 1-16,4 2 1 16,-4 3 1-16,4-1-1 15,1 6 0-15,1 1 0 16,0 1 1-16,0 2-1 15,0 0 1-15,0-2-2 16,0 2 1-16,0 0 0 16,0 3 0-16,3-1-2 15,-1 3 0-15,3 0-3 16,-2 2 0-16,2 5-3 16,3 2 0-16</inkml:trace>
  <inkml:trace contextRef="#ctx0" brushRef="#br0" timeOffset="19907.3254">15936 8045 24 0,'13'7'12'0,"21"55"-8"16,-23-46 13-16,5 8-15 15,2 4 1-15,4 2 1 16,-1 1 1-16,3 2-6 15,-3-3 0-15,-3-4 4 16,-2-2 0-16,-3-5-1 16,-5-5 1-16,-2-10-2 15,-9-8 0-15,-8-8-1 16,-4 0 1-16,-4-9-1 16,-7-5 0-16,-6-9-1 15,3-12 0-15,2 0 0 0,6 5 1 16,3 2-1-16,4 2 0 15,4 0 1-15,4 8 1 16,9 6 0-16,5 3 0 16,5 0 1-16,11 2 0 15,3 3 0-15,4 4 1 16,9 7-1-16,-3 5 1 16,-3 2 0-16,-4 1 0 15,-7 4-1-15,-4 7 0 0,-11 2 0 16,-14 6 0-16,-7-1-1 15,-11 5 1-15,1 2-1 16,-6 2 0-16,-3-4-1 16,3-2 0-16,0-8-5 15,5 1 1-15,8-3-11 16,5-2 1-16</inkml:trace>
  <inkml:trace contextRef="#ctx0" brushRef="#br0" timeOffset="20884.3667">16105 8476 26 0,'-2'0'13'0,"-17"-5"-6"16,8 5 10-16,1-2-15 15,-9 2 1-15,1 4-1 0,-1 1 0 16,1 7-3-16,-1-3 0 15,1 1 2-15,2 1 0 16,0 1-5-16,0 2 0 16,0 3-5-16,3-8 0 15</inkml:trace>
  <inkml:trace contextRef="#ctx0" brushRef="#br0" timeOffset="21109.2998">15833 7923 37 0,'-3'5'18'0,"-39"23"-18"16,26-16 33-16,-5 7-31 16,-8 2 1-16,-11 7-1 15,0 5 1-15,-5-3-5 16,-2 6 1-16,-1-3-4 15,3 0 0-15,3 0-7 16,5-1 0-16</inkml:trace>
  <inkml:trace contextRef="#ctx0" brushRef="#br0" timeOffset="24711.3646">16608 618 30 0,'-11'-14'15'0,"-12"7"-10"16,15 9 15-16,-6 8-20 15,-4-3 0-15,-9 7-1 16,-4-2 0-16,-4 9 1 16,1 2 0-16,-1 8-1 15,4-10 1-15,2 5 0 16,5 0 0-16,8-5 1 16,8 0 0-16,11 0 1 15,7-2 1-15,6 0 2 16,13-5 1-16,11 5 0 15,10 2 0-15,11 5-1 16,-3 2 0-16,-5 5-1 16,-5 2 0-16,-9 3-2 15,-9 2 0-15,-15-7-2 16,-7 0 0-16,-5-3-1 0,-14-4 1 16,-10 0-3-16,-11-7 1 15,-2 0-4-15,-3-3 0 16,0-9-9-16,0-2 1 15</inkml:trace>
  <inkml:trace contextRef="#ctx0" brushRef="#br0" timeOffset="25146.4191">16925 830 31 0,'11'7'15'0,"13"42"-8"16,-14-35 18-16,6 17-25 15,5 11 1-15,3 10-1 16,0 0 1-16,-3 11-1 15,-2 6 0-15,-6-4 1 16,-5-3 0-16,-3-11-1 16,-2-11 1-16,-3-7 1 15,-3-14 1-15,-2-10 0 16,0-18 1-16,-3-17 0 16,0 5 1-16,-8-26 0 0,-3-17 0 15,3-6-2-15,1-3 1 16,7 0-2-16,5 10 0 15,8 1-1-15,11 8 0 16,5 5-2-16,3 11 1 16,3 8-5-16,4 6 1 15,1 5-12-15,0 12 0 16</inkml:trace>
  <inkml:trace contextRef="#ctx0" brushRef="#br0" timeOffset="25491.8149">17955 1510 49 0,'0'-7'24'0,"2"9"-28"0,-2-2 34 16,0 0-33-16,6 2 1 15,-6-2-12-15,5 3 1 16,0-3 9-16,8 2 0 16</inkml:trace>
  <inkml:trace contextRef="#ctx0" brushRef="#br0" timeOffset="25659.4159">18510 1510 57 0,'43'-17'28'0,"-28"1"-37"16,-9 13 54-16,2 3-47 16,0-2 1-16,0-3-16 15,2 3 1-15,3 2 10 16,6-2 0-16</inkml:trace>
  <inkml:trace contextRef="#ctx0" brushRef="#br0" timeOffset="25822.3637">19230 1329 60 0,'42'-17'30'0,"19"8"-42"16,-50 6 55-16,5 1-46 16,-1 0 1-16,4-1-13 15,5 1 1-15,5 0 7 0,8-1 1 16</inkml:trace>
  <inkml:trace contextRef="#ctx0" brushRef="#br0" timeOffset="25912.5816">19865 1265 30 0,'63'-2'15'0,"6"4"-10"0,-56 0 16 31,3 3-38-31,-5 2 0 16</inkml:trace>
  <inkml:trace contextRef="#ctx0" brushRef="#br0" timeOffset="26619.0122">20701 1286 57 0,'16'-14'28'0,"-8"14"-26"16,-8 0 28-16,0 0-31 16,0 0 1-16,-3 0-1 15,-5-5 0-15,-5 1-1 16,-3-1 0-16,-8-4-2 15,-2-1 1-15,-1 3-1 16,1-9 0-16,7 6 1 16,6 3 0-16,5 0 2 15,8 14 1-15,11-2 0 16,5 2 1-16,5 0 0 16,3 0 1-16,-3 2-1 15,0 1 1-15,-2-3-2 0,-6 0 1 16,-5 0-3-1,-6 0 1-15,-7-5-7 0,-6 3 0 16,4-5-4-16,-1 0 0 16</inkml:trace>
  <inkml:trace contextRef="#ctx0" brushRef="#br0" timeOffset="27114.4949">20947 886 34 0,'-21'31'17'0,"2"23"-22"16,14-35 28-16,2 9-22 15,9 5 0-15,7 5 1 16,8-1 0-16,6-1-3 15,10 1 1-15,2-9 2 0,6-2 0 16,-2-7 0-16,-6-5 0 16,0-7 0-16,0-9 0 15,-5-8-1-15,-9-6 1 16,-4-8-3-16,-9-4 1 16,-10-7-1-16,-5-5 1 15,-3-7-1-15,-2 7 0 16,-4 0-1-16,4 7 0 15,2 7-5-15,0 5 1 0,3 7-5 16,2 5 1-16</inkml:trace>
  <inkml:trace contextRef="#ctx0" brushRef="#br0" timeOffset="27760.042">21532 945 42 0,'10'47'21'0,"9"43"-30"0,-14-60 40 0,0-2-31 16,1 8 1-16,-4 1-1 16,4 1 0-16,-1-3 0 15,-2-2 0-15,2-9 1 16,0-8 0-16,1-14 0 15,-4-4 0-15,1-12 0 16,-1-10 1-16,-2-1-1 16,0-8 1-16,6-5-2 15,-4-2 1-15,9 2 0 16,0 5 1-16,-1 5-1 16,3 14 0-16,6 9 1 15,5 13 0-15,5 6 0 16,-3 11 1-16,-5 1-3 15,3 7 1-15,-5 0-5 16,-3 0 1-16,-6 2-7 0,-2-6 1 16,-3-6-6-16,3-4 1 15</inkml:trace>
  <inkml:trace contextRef="#ctx0" brushRef="#br0" timeOffset="27954.0166">22093 983 49 0,'31'42'24'0,"4"38"-30"15,-25-59 46-15,4 5-40 16,2 2 0-16,-1 8-6 16,-1-1 0-16,-1 5-1 15,-3-10 0-15,6 3-6 16,3-14 0-16</inkml:trace>
  <inkml:trace contextRef="#ctx0" brushRef="#br0" timeOffset="28074.7235">22349 1164 30 0,'-10'-71'15'0,"-19"-16"-15"16,21 66 24-16,-5 0-23 16,2-5 1-16,-2 5-4 15,-1 2 0-15,12 5-7 16,4 7 1-16</inkml:trace>
  <inkml:trace contextRef="#ctx0" brushRef="#br0" timeOffset="28722.5902">22752 1246 57 0,'-6'14'28'0,"-12"29"-40"0,12-34 55 15,-2 15-43-15,1 1 1 16,-1 4-5-16,5-3 0 0,3-3 2 16,5-2 1-16,6-4-2 15,-1-6 0-15,12-6 0 16,-1-10 0-16,0-9 2 16,-3-7 1-16,-2-7 0 15,-2-5 1-15,-7 0-1 16,-7 0 1-16,0-7-2 15,-2 7 1-15,-3 3-4 16,5 6 0-16,0-2-3 16,0 10 0-16,7 4-2 15,1 5 1-15,6 0 1 16,-6 7 0-16,7 7 4 16,-7 0 0-16,6 5 4 15,-6 4 0-15,0 3 2 16,-1 0 1-16,1 9 1 15,0 5 0-15,0 7 1 16,-2 7 0-16,1 0-1 16,1-5 1-16,0 3-2 15,0-12 0-15,-2-7-2 0,7-3 1 16,-3-6-1-16,1-15 1 16,0-9-1-16,4-7 0 15,-7-12-1-15,6-11 1 16,-6-3-1-16,7-7 0 15,-1 2-1-15,2-2 0 16,-1 7 1-16,1 2 1 16,3 10 0-16,5 7 0 0,5 11 0 15,-5 15 1-15,10 5-1 16,0 8 1-16,6 8-3 16,0 12 1-16,-1 14-3 15,9 4 1-15,0 5-8 16,-3 0 1-16,0 12-8 15,8 0 1-15</inkml:trace>
  <inkml:trace contextRef="#ctx0" brushRef="#br0" timeOffset="32683.467">21849 1999 27 0,'8'-7'13'0,"-18"4"-19"0,10 3 14 0,0 0-13 16,-3-2 0-16,0 2-2 15,1 0 0-15,2 0 11 16,0 0 0-16,2-2-4 16,4-1 0-16,2 3 4 15,-3 0 1-15,3 0 2 16,0 0 0-16,-6 3-1 16,6 1 0-16,0 6-1 15,0 4 0-15,0 2-2 16,3 13 1-16,-1 8-1 15,4 8 0-15,-1 4-1 16,0 8 1-16,0-3-2 16,0-5 0-16,1 1 0 15,-4-6 0-15,-2 6-1 16,-2-6 0-16,1-8-6 16,-1-3 1-16,-4-10-7 15,4-4 1-15</inkml:trace>
  <inkml:trace contextRef="#ctx0" brushRef="#br0" timeOffset="33314.3526">22119 2076 42 0,'13'31'21'0,"6"58"-26"15,-14-63 35-15,1 12-30 16,1 4 0-16,7-2-1 16,-1 0 1-16,3-2-1 15,0 2 1-15,0-10-1 16,-1-4 1-16,-1-7-1 16,-1-5 1-16,-3-9 0 15,-2-8 1-15,-2-8 0 16,-6-10 0-16,-6-8-1 15,-4-8 1-15,-9-15-1 16,-7-2 1-16,-1-3-1 0,4 6 1 16,1-6-1-16,7 10 1 15,12 7 0-15,6 7 0 16,12 5 1-16,14 7 0 16,9 4 0-16,7 15 1 15,5 9-1-15,3 7 0 16,0 5-2-16,0 7 1 15,-11 2-1-15,-8 7 0 0,-13 5 0 16,-7 0 0-16,-17-2-1 16,-8-5 1-16,-10-5-1 15,-5-4 0-15,-9-5-4 16,-10-5 0-16,8-5-7 16,6-4 1-16,-4-5-2 15,3-3 1-15</inkml:trace>
  <inkml:trace contextRef="#ctx0" brushRef="#br0" timeOffset="34440.2053">23349 2161 35 0,'-7'-14'17'0,"-15"-14"-21"16,12 21 34-16,-6-3-31 15,-5 3 1-15,-3 3 0 16,-5-1 0-16,2 5-1 16,1 2 1-16,-3 3-1 15,-6 7 1-15,9-1 0 16,0 3 0-16,4 3-1 16,6 6 1-16,9-1 0 15,7-4 0-15,13 4 1 16,5-1 0-16,3-2 0 15,6-5 1-15,2 0 0 16,5 2 0-16,1 3 0 0,-3 5 0 16,5 4 0-16,-14 0 0 15,4 5-1-15,-9 2 0 16,-4 3 0-16,-6-3 0 16,-8-4-1-16,0-5 0 15,-3-5 0-15,-5-9 1 16,-3-8-1-16,3-8 1 15,-2-8 0-15,-3-7 0 16,7-7 0-16,-2-4 1 0,6-8-1 16,2-4 1-16,2-8-1 15,-2-2 0-15,8 1-4 16,-5 1 1-16,0 8-5 16,-3 2 1-16,5 9-7 15,-2 6 0-15</inkml:trace>
  <inkml:trace contextRef="#ctx0" brushRef="#br0" timeOffset="34709.9921">23585 2133 46 0,'11'23'23'0,"2"31"-30"16,-11-28 40-16,-2 0-34 0,0 12 1 15,0-1-1-15,0 8 0 16,6 0-2-16,2 4 1 16,0 1-4-16,0-6 1 15,7-4-3-15,-1-4 0 16,2-11-3-16,-1 1 0 15</inkml:trace>
  <inkml:trace contextRef="#ctx0" brushRef="#br0" timeOffset="34905.7493">23998 2601 54 0,'5'-10'27'0,"-18"1"-44"16,7 7 58-16,-4-5-50 15,-3 0 0-15,5-5-17 16,-5 5 0-16</inkml:trace>
  <inkml:trace contextRef="#ctx0" brushRef="#br0" timeOffset="35355.903">24067 2022 43 0,'0'5'21'0,"-11"26"-26"0,6-20 32 0,5 8-27 15,-3 12 1-15,3 9-1 16,3 4 1-16,5 3-2 16,5 0 0-1,26 5 1 1,6-12 0-16,-2-12 0 15,-4-11 1-15,-1-8-1 16,-4 1 0-16,-10-15 1 16,0-2 0-16,-17-5-1 15,1 3 1-15,-8-1-2 16,-8 1 1-16,1 4-1 16,-4 5 1-16,-2 3-1 15,-3 6 0-15,-5 5-1 16,0 0 1-16,-3-2-8 15,3 2 1-15,-3 0-3 16,3 0 1-16</inkml:trace>
  <inkml:trace contextRef="#ctx0" brushRef="#br0" timeOffset="35747.5183">24313 1940 43 0,'45'-38'21'0,"-8"20"-31"0,-24 13 43 0,3 0-34 15,8 7 1-15,5 3-1 16,-6 5 1-16,7 4 0 16,-1 7 1-16,0 2-2 15,0 1 1-15,-8 9 0 16,-5 4 1-16,-8 3-1 15,-8 5 0-15,-5 0 0 16,-6-5 1-16,-2-3-1 16,-1-4 1-16,-1-7-1 15,1-7 1-15,6-2 0 16,-2-3 1-16,5-7 0 16,2-5 0-16,3-2 0 15,3 2 1-15,10-2-1 16,3 0 1-16,0 3-2 15,5-3 0-15,3 0-7 16,-3 2 0-16,3-2-8 16,10 2 1-16</inkml:trace>
  <inkml:trace contextRef="#ctx0" brushRef="#br0" timeOffset="35911.2904">24993 2241 53 0,'13'-23'26'0,"-13"20"-30"0,0 3 46 16,0 0-42-16,0-2 0 15,-6-1-9-15,-1-1 1 0,-1-1-2 16,-6 0 0-16</inkml:trace>
  <inkml:trace contextRef="#ctx0" brushRef="#br0" timeOffset="36241.3395">24746 1479 43 0,'14'7'21'0,"2"33"-23"15,-8-23 28-15,-1 8-26 16,-1 6 0-16,-4 7 1 16,4 9 0-16,-6 4-1 15,8-1 0-15,-3-6 0 16,3-4 1-16,0-9 0 16,8-5 1-16,-3-12-1 0,3-5 1 15,-3-6 0-15,-2-10 0 16,2-3-2-16,-5-11 1 15,0-2-5-15,0-6 0 16,-8-1-9-16,0-1 0 16</inkml:trace>
  <inkml:trace contextRef="#ctx0" brushRef="#br0" timeOffset="36454.4707">24918 1486 46 0,'30'38'23'0,"-1"30"-23"16,-21-52 37-16,0 10-37 15,-1 7 1-15,7 7-1 16,2 5 0-16,-3 4-4 16,8-9 0-16,-2 3-3 15,10-6 0-15,-8-6-7 16,8-8 1-16</inkml:trace>
  <inkml:trace contextRef="#ctx0" brushRef="#br0" timeOffset="36602.9581">25284 1935 24 0,'0'-7'12'0,"0"-7"-3"16,-3 12 14-16,-2-3-22 0,-3 0 0 15,-8-2 0-15,3-2 0 16,-1-1-5-16,4 1 0 15,2 0-4-15,3-1 0 16</inkml:trace>
  <inkml:trace contextRef="#ctx0" brushRef="#br0" timeOffset="36992.8195">24916 1098 41 0,'40'7'20'0,"-3"33"-27"16,-24-28 37-16,3 7-31 15,5 4 1-15,3 3 0 0,-3 0 0 16,3 4-4-16,-9 1 1 15,7 0-4-15,-6-6 0 16,-1-3-3-16,-1-6 0 16</inkml:trace>
  <inkml:trace contextRef="#ctx0" brushRef="#br0" timeOffset="37457.7953">24641 978 28 0,'-45'-40'14'0,"37"12"-11"16,2 21 25-16,6 0-27 16,0-3 1-16,6 1 0 15,-4 0 1-15,12 1-4 16,1 1 0-16,7 0 3 16,1 0 0-16,4 5-1 15,-3-3 0-15,7 3-1 16,-1 2 0-16,-1 0 0 15,0 0 1-15,-5 2-2 16,-3 5 1-16,-5 5-1 16,-8 5 0-16,0-1 1 15,-8 0 0-15,-8 1-1 16,0-3 0-16,0-5 1 16,-6 1 0-16,7-5 0 15,-1-5 1-15,0-3-1 16,8-1 1-16,0 1 0 15,8 1 1-15,13-1-2 0,3 3 1 16,10 3 0-16,6 9 0 16,5 6 0-16,5 4 0 15,-2 3 0-15,-11 6 0 16,-8 0 0-16,-5 4 0 16,-9 0-1-16,-15-2 1 15,-10 0-3-15,-19-2 0 0,-11 6-10 16,-18 3 1-16</inkml:trace>
  <inkml:trace contextRef="#ctx0" brushRef="#br0" timeOffset="40655.615">16759 8017 27 0,'-3'-12'13'0,"-2"-6"-8"15,2 11 13-15,-2-3-16 16,-6 1 0-16,-7-1 0 16,-6-1 0-16,-3 1-3 15,1 3 0-15,0-2 2 16,4-3 1-16,7-5-4 16,4-1 1-16,6-6-1 15,5-11 1-15,10-5-1 16,11-7 1-16,11-3 0 15,8-1 1-15,15-10 1 16,14-10 1-16,18 0 0 16,14-4 0-16,10 12-1 0,11-6 1 15,21-8-1-15,13-8 1 16,13 1-1-16,11 1 1 16,13 1-1-16,6 4 1 15,15-13 0-15,6 6 0 16,10 3-1-16,5 4 0 15,-2 3 0-15,0-12 0 16,-6 7-1-16,6-5 1 16,-10 5-1-16,-6-2 0 0,-8-12 0 15,-6-5 1-15,-10 5-1 16,-10-12 1-16,-16-12-1 16,-17 1 0-16,-9-5 1 15,-14-15 0-15,-14 3-1 16,-1-2 0-16,-17-3 0 15,-13 12 1-15,-3 2-1 16,-5-9 1-16,-8 12-2 16,-5 2 1-16,-2 0 0 15,1 7 0-15,-4 17 0 16,-8 6 0-16,4 15-1 16,1 5 1-16,-8 1 0 15,-2 15 0-15,-6 12-1 16,0 14 1-16,-5 9-1 15,2 12 0-15,-8 7 0 16,1 5 0-16,-9 4 0 16,4 10 0-16,1 2 0 15,-9 5 0-15,1 9 1 0,-7 10 0 16,-8 2-1-16,0 5 1 16,-8-3 0-16,6 3 0 15,-3-10 0-15,-3-7 1 16,8-4-1-16,-6-5 1 15,4-5 1-15,2-9 0 16,2-5 0-16,1-3 0 16,5-13 0-16,0-10 1 15,2-11-2-15,9-20 1 0,-3-9-1 16,-6 5 0-16,9-2-2 16,-11-1 1-16,0-4-1 15,-6 7 1-15,-2 0 0 16,0 9 0-16,-8 5-1 15,-10 3 0-15,-16 9 0 16,-6 6 1-16,-24 8-1 16,-4 7 0-16,-25 7-6 15,-15 14 0-15,-19 12-5 16,-8 0 0-16</inkml:trace>
  <inkml:trace contextRef="#ctx0" brushRef="#br0" timeOffset="41918.3539">9798 5435 7 0,'103'-73'3'0,"40"-35"5"0,-88 72-8 16,19-11 0-16,16 0 1 15,21-4 0-15,14-8 0 16,7-5-2-16,8-4 1 16,14 7 0-16,4 2 1 15,17 12-2-15,5 5 1 0,10 0 1 16,6 9 0-16,5 2 0 16,6 5 1-16,4 5 1 15,4 5 0-15,2 1 0 16,0 1 1-16,-3 7-2 15,-2-2 0-15,-6 16-1 16,0 2 0-16,-7 10-1 16,-6 0 0-16,-5 11-1 15,-8 15 1-15,-19 16-1 16,-5 15 1-16,-18 1-1 16,-11 8 1-16,-8 21-1 15,-13-3 1-15,-8 19 0 16,-14 15 0-16,-10-3 0 15,-15 16 1-15,-17-6-1 16,-13 2 1-16,-16 14 0 16,-13-17 0-16,-18 12-1 15,-14 3 0-15,-8-12 0 16,-7 9 1-16,-14-5-1 16,3-15 1-16,-17 6-1 0,23-38 0 15,-49 26 1-15,-18-4 1 16,-11-5 0-16,-21-7 1 15,-18-7 0-15,-11-17 0 16,-18-7-1-16,-6-11 1 16,-10-5-1-16,-14-10 0 15,-10-6-1-15,-16-8 0 0,-13-11 0 16,-14-13 1 0,-4-11-1-16,-14-4 0 0,0-15 0 15,-6-9 1-15,9-10-1 16,0 1 0-16,13-15-1 15,18-18 1-15,8-15-1 16,19-2 1-16,19-14 0 16,10-17 0-16,26-4-1 15,8-14 0-15,27-10 0 16,16 3 1-16,31-22-1 16,27 0 1-16,27-11-2 15,36 5 1-15,22-20 0 16,36-4 0-16,30 4 0 15,29-15 0-15,34 13 0 16,22-16 0-16,25 16-1 16,20-7 0-16,36 14-2 15,22 7 0-15,26 3-5 16,32 12 0-16,23 25-3 0,11 0 1 16</inkml:trace>
  <inkml:trace contextRef="#ctx0" brushRef="#br0" timeOffset="53989.2913">21011 9332 4 0,'-11'-14'2'0,"-8"9"-1"0,17 5 3 0,-6-2-4 15,-8 2 0-15,0 2-2 16,-5 3 0-16</inkml:trace>
  <inkml:trace contextRef="#ctx0" brushRef="#br0" timeOffset="54347.9158">19132 9433 7 0,'-172'-26'3'0,"-69"-28"-2"16,162 38 6-16,-32-8-6 15,-22-7 0-15,-25 1-1 16,-9-5 1-16,-10-8-1 16,-3-8 0-16,-5-13 0 15,-1 3 1-15,12-5-1 0,2 5 0 16,3-5 1-16,-1-14 1 15,6 0-1-15,3 0 1 16,5 0 0-16,-8 0 0 16,13-4 0-16,5-1 1 15,-2 10-1-15,13 4 0 16,0 3-1-16,0 7 1 16,14-3 0-16,-4 1 0 15,11 4-1-15,3 12 1 0,11 5-7 16,-1 4 0-16,9 12-1 15,4 7 0-15</inkml:trace>
  <inkml:trace contextRef="#ctx0" brushRef="#br0" timeOffset="55925.4014">20860 10614 7 0,'-103'120'3'0,"-35"0"-2"16,98-73 4-16,-18 21-5 15,-13 2 1-15,-17 13 0 16,-7 13 0-16,-13 0-1 15,-14-4 0-15,0-9 1 16,-10-4 0-16,-6 8-1 16,-5-11 0-16,-7-8 0 15,-1-7 0-15,-8-12 0 16,-2-11 1-16,-6-5 0 16,-10-12 1-16,2-7 0 15,-7-4 0-15,2-10 0 16,-14-5 0-16,9-9-1 15,-5-3 1-15,5-8-2 0,-6-8 1 16,11-3-1-16,-5-1 1 16,8-1-1-16,2-2 0 15,6 10 0-15,5-3 1 16,8-5-1-16,13 3 1 16,2-3 0-16,22-4 1 15,8 4-1-15,8 3 1 16,18 7 0-16,17-1 0 15,7 6-1-15,16-1 0 0,8 8 0 16,10-3 0-16,11 3 0 16,8-1 0-16,3 3 0 15,8 2 0-15,5 1-2 16,5 1 0-16,6 3-7 16,2 2 1-16</inkml:trace>
  <inkml:trace contextRef="#ctx0" brushRef="#br0" timeOffset="56404.7135">15050 11070 16 0,'5'-17'8'0,"3"-8"-6"0,-6 20 8 15,4 2-11-15,-1-1 1 16,0 1-1-16,1 3 0 16,-1 0 1-16,0 3 0 15,-2 1-1-15,-1 1 0 16,-4 0 0-16,-9 2 1 15,-7 2 0-15,-11 3 1 16,-8 2-1-16,-6 3 1 16,-4 2 0-16,2-1 1 0,0 1-1 15,8 0 1-15,7-3-1 16,9-1 1-16,5 1-1 16,11 0 1-16,10 6 0 15,17 1 1-15,9 1-1 16,17 4 0-16,10 12-1 15,6 7 1-15,15-5-1 16,6 3 0-16,5 2 0 16,2 7 1-16,6 12-5 15,3 7 1-15,2 7-5 16,3 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11/4/15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9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2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3.xml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ustomXml" Target="../ink/ink4.xml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5.xml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7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8.xml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9.xml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customXml" Target="../ink/ink10.xml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1.xml"/><Relationship Id="rId3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customXml" Target="../ink/ink15.xml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markets.blockchain.info/" TargetMode="Externa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tx1">
                <a:lumMod val="50000"/>
                <a:lumOff val="50000"/>
              </a:schemeClr>
            </a:gs>
            <a:gs pos="83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4115" y="370614"/>
            <a:ext cx="2827867" cy="1384995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Class 20:</a:t>
            </a:r>
          </a:p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Hidden Services,</a:t>
            </a:r>
          </a:p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Zero Knowledge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399" y="3462364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Anonymous Communication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14043" y="2278226"/>
            <a:ext cx="1332690" cy="14105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7362306" y="1700894"/>
            <a:ext cx="1481069" cy="2422897"/>
          </a:xfrm>
          <a:prstGeom prst="cub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Server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0929" y="1340857"/>
            <a:ext cx="1429966" cy="99222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Node A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87301" y="3324228"/>
            <a:ext cx="1429966" cy="99222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4803" y="2594944"/>
            <a:ext cx="1429966" cy="99222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</a:p>
        </p:txBody>
      </p:sp>
      <p:cxnSp>
        <p:nvCxnSpPr>
          <p:cNvPr id="10" name="Straight Arrow Connector 9"/>
          <p:cNvCxnSpPr>
            <a:stCxn id="4" idx="7"/>
            <a:endCxn id="6" idx="1"/>
          </p:cNvCxnSpPr>
          <p:nvPr/>
        </p:nvCxnSpPr>
        <p:spPr>
          <a:xfrm flipV="1">
            <a:off x="1451565" y="1836968"/>
            <a:ext cx="959364" cy="647822"/>
          </a:xfrm>
          <a:prstGeom prst="straightConnector1">
            <a:avLst/>
          </a:prstGeom>
          <a:ln w="123825" cmpd="tri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3125912" y="2333078"/>
            <a:ext cx="376372" cy="991150"/>
          </a:xfrm>
          <a:prstGeom prst="straightConnector1">
            <a:avLst/>
          </a:prstGeom>
          <a:ln w="101600" cmpd="thinThick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1"/>
          </p:cNvCxnSpPr>
          <p:nvPr/>
        </p:nvCxnSpPr>
        <p:spPr>
          <a:xfrm flipV="1">
            <a:off x="4217267" y="3091055"/>
            <a:ext cx="857536" cy="729284"/>
          </a:xfrm>
          <a:prstGeom prst="straightConnector1">
            <a:avLst/>
          </a:prstGeom>
          <a:ln w="101600" cmpd="dbl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  <a:endCxn id="5" idx="2"/>
          </p:cNvCxnSpPr>
          <p:nvPr/>
        </p:nvCxnSpPr>
        <p:spPr>
          <a:xfrm>
            <a:off x="6504769" y="3091055"/>
            <a:ext cx="857537" cy="6421"/>
          </a:xfrm>
          <a:prstGeom prst="straightConnector1">
            <a:avLst/>
          </a:prstGeom>
          <a:ln w="76200" cmpd="sng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302760" y="1004760"/>
              <a:ext cx="7488000" cy="3948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360" y="997560"/>
                <a:ext cx="7500240" cy="396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35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Screen Shot 2015-04-13 at 11.27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" y="108760"/>
            <a:ext cx="4113290" cy="307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4-13 at 11.27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57" y="1063229"/>
            <a:ext cx="5313991" cy="398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993840" y="4733640"/>
              <a:ext cx="2468160" cy="277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7360" y="4723560"/>
                <a:ext cx="2482200" cy="29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43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842967" y="667916"/>
            <a:ext cx="1477929" cy="135773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2190750"/>
            <a:ext cx="185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 key pair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6333" y="2660714"/>
            <a:ext cx="853915" cy="2737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private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20248" y="2660714"/>
            <a:ext cx="853915" cy="2737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1733550"/>
            <a:ext cx="349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address = first 10 bytes of H(public)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4816" y="2190750"/>
            <a:ext cx="232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silkroadvb5piz3r.onion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14816" y="2547045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facebookcorewwwi.onion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2769840" y="2094480"/>
              <a:ext cx="3398040" cy="10994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3720" y="2088360"/>
                <a:ext cx="3408840" cy="111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8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842967" y="667916"/>
            <a:ext cx="1477929" cy="135773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2190750"/>
            <a:ext cx="185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 key pair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6333" y="2660714"/>
            <a:ext cx="853915" cy="2737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private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20248" y="2660714"/>
            <a:ext cx="853915" cy="2737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1733550"/>
            <a:ext cx="349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address = first 10 bytes of H(public)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4816" y="2190750"/>
            <a:ext cx="232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silkroadvb5piz3r.onion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14816" y="2547045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facebookcorewwwi.onion</a:t>
            </a:r>
            <a:endParaRPr lang="en-US" dirty="0"/>
          </a:p>
        </p:txBody>
      </p:sp>
      <p:pic>
        <p:nvPicPr>
          <p:cNvPr id="10" name="Picture 9" descr="Screen Shot 2015-04-13 at 12.2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37" y="190505"/>
            <a:ext cx="6336372" cy="485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/>
              <p14:cNvContentPartPr/>
              <p14:nvPr/>
            </p14:nvContentPartPr>
            <p14:xfrm>
              <a:off x="4551120" y="2700000"/>
              <a:ext cx="584280" cy="61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5000" y="2692440"/>
                <a:ext cx="594000" cy="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05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842967" y="667916"/>
            <a:ext cx="1477929" cy="135773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Server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43449" y="1785621"/>
            <a:ext cx="2277106" cy="1040197"/>
          </a:xfrm>
          <a:prstGeom prst="roundRect">
            <a:avLst/>
          </a:prstGeom>
          <a:solidFill>
            <a:srgbClr val="4F6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Introduction Point (Tor Relay)</a:t>
            </a:r>
            <a:endParaRPr lang="en-US" dirty="0"/>
          </a:p>
        </p:txBody>
      </p:sp>
      <p:cxnSp>
        <p:nvCxnSpPr>
          <p:cNvPr id="9" name="Curved Connector 8"/>
          <p:cNvCxnSpPr>
            <a:stCxn id="3" idx="5"/>
            <a:endCxn id="7" idx="1"/>
          </p:cNvCxnSpPr>
          <p:nvPr/>
        </p:nvCxnSpPr>
        <p:spPr>
          <a:xfrm>
            <a:off x="2320896" y="1177065"/>
            <a:ext cx="1022553" cy="1128655"/>
          </a:xfrm>
          <a:prstGeom prst="curvedConnector3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0596" y="145627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 Link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6086877" y="643551"/>
            <a:ext cx="1274349" cy="151140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Directory Service</a:t>
            </a:r>
            <a:endParaRPr lang="en-US" dirty="0"/>
          </a:p>
        </p:txBody>
      </p:sp>
      <p:cxnSp>
        <p:nvCxnSpPr>
          <p:cNvPr id="12" name="Curved Connector 11"/>
          <p:cNvCxnSpPr>
            <a:endCxn id="8" idx="2"/>
          </p:cNvCxnSpPr>
          <p:nvPr/>
        </p:nvCxnSpPr>
        <p:spPr>
          <a:xfrm>
            <a:off x="2320896" y="1040197"/>
            <a:ext cx="3765981" cy="359055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7493509" y="2394979"/>
            <a:ext cx="1477929" cy="1357731"/>
          </a:xfrm>
          <a:prstGeom prst="cube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93115" y="202564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82596" y="67086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8" name="Curved Connector 17"/>
          <p:cNvCxnSpPr>
            <a:stCxn id="8" idx="3"/>
            <a:endCxn id="13" idx="2"/>
          </p:cNvCxnSpPr>
          <p:nvPr/>
        </p:nvCxnSpPr>
        <p:spPr>
          <a:xfrm rot="16200000" flipH="1">
            <a:off x="6564476" y="2314528"/>
            <a:ext cx="1088608" cy="769457"/>
          </a:xfrm>
          <a:prstGeom prst="curvedConnector2">
            <a:avLst/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10036" y="245648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43960" y="389520"/>
              <a:ext cx="3040560" cy="2143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6760" y="380520"/>
                <a:ext cx="3056400" cy="216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842967" y="667916"/>
            <a:ext cx="1477929" cy="135773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Server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43449" y="1785621"/>
            <a:ext cx="2277106" cy="1040197"/>
          </a:xfrm>
          <a:prstGeom prst="roundRect">
            <a:avLst/>
          </a:prstGeom>
          <a:solidFill>
            <a:srgbClr val="4F6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Introduction Point (Tor Relay)</a:t>
            </a:r>
            <a:endParaRPr lang="en-US" dirty="0"/>
          </a:p>
        </p:txBody>
      </p:sp>
      <p:cxnSp>
        <p:nvCxnSpPr>
          <p:cNvPr id="9" name="Curved Connector 8"/>
          <p:cNvCxnSpPr>
            <a:stCxn id="3" idx="5"/>
            <a:endCxn id="7" idx="1"/>
          </p:cNvCxnSpPr>
          <p:nvPr/>
        </p:nvCxnSpPr>
        <p:spPr>
          <a:xfrm>
            <a:off x="2320896" y="1177065"/>
            <a:ext cx="1022553" cy="1128655"/>
          </a:xfrm>
          <a:prstGeom prst="curvedConnector3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0596" y="145627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 Link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6086877" y="643551"/>
            <a:ext cx="1274349" cy="151140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Directory Service</a:t>
            </a:r>
            <a:endParaRPr lang="en-US" dirty="0"/>
          </a:p>
        </p:txBody>
      </p:sp>
      <p:cxnSp>
        <p:nvCxnSpPr>
          <p:cNvPr id="12" name="Curved Connector 11"/>
          <p:cNvCxnSpPr>
            <a:endCxn id="8" idx="2"/>
          </p:cNvCxnSpPr>
          <p:nvPr/>
        </p:nvCxnSpPr>
        <p:spPr>
          <a:xfrm>
            <a:off x="2320896" y="1040197"/>
            <a:ext cx="3765981" cy="359055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7493509" y="2394979"/>
            <a:ext cx="1477929" cy="1357731"/>
          </a:xfrm>
          <a:prstGeom prst="cube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93115" y="202564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82596" y="67086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8" name="Curved Connector 17"/>
          <p:cNvCxnSpPr>
            <a:stCxn id="8" idx="3"/>
            <a:endCxn id="13" idx="2"/>
          </p:cNvCxnSpPr>
          <p:nvPr/>
        </p:nvCxnSpPr>
        <p:spPr>
          <a:xfrm rot="16200000" flipH="1">
            <a:off x="6564476" y="2314528"/>
            <a:ext cx="1088608" cy="769457"/>
          </a:xfrm>
          <a:prstGeom prst="curvedConnector2">
            <a:avLst/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10036" y="245648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0787" y="3427145"/>
            <a:ext cx="2277106" cy="1040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 Point</a:t>
            </a:r>
          </a:p>
          <a:p>
            <a:pPr algn="ctr"/>
            <a:r>
              <a:rPr lang="en-US" dirty="0" smtClean="0"/>
              <a:t>(selected by Client)</a:t>
            </a:r>
            <a:endParaRPr lang="en-US" dirty="0"/>
          </a:p>
        </p:txBody>
      </p:sp>
      <p:cxnSp>
        <p:nvCxnSpPr>
          <p:cNvPr id="16" name="Curved Connector 15"/>
          <p:cNvCxnSpPr>
            <a:stCxn id="14" idx="3"/>
          </p:cNvCxnSpPr>
          <p:nvPr/>
        </p:nvCxnSpPr>
        <p:spPr>
          <a:xfrm flipV="1">
            <a:off x="5367893" y="3503821"/>
            <a:ext cx="2125616" cy="443423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59397" y="394724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65840" y="396000"/>
              <a:ext cx="7492680" cy="4618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120" y="390600"/>
                <a:ext cx="7509600" cy="462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7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842967" y="667916"/>
            <a:ext cx="1477929" cy="135773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Server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43449" y="1785621"/>
            <a:ext cx="2277106" cy="1040197"/>
          </a:xfrm>
          <a:prstGeom prst="roundRect">
            <a:avLst/>
          </a:prstGeom>
          <a:solidFill>
            <a:srgbClr val="4F6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Introduction Point (Tor Relay)</a:t>
            </a:r>
            <a:endParaRPr lang="en-US" dirty="0"/>
          </a:p>
        </p:txBody>
      </p:sp>
      <p:cxnSp>
        <p:nvCxnSpPr>
          <p:cNvPr id="9" name="Curved Connector 8"/>
          <p:cNvCxnSpPr>
            <a:stCxn id="3" idx="5"/>
            <a:endCxn id="7" idx="1"/>
          </p:cNvCxnSpPr>
          <p:nvPr/>
        </p:nvCxnSpPr>
        <p:spPr>
          <a:xfrm>
            <a:off x="2320896" y="1177065"/>
            <a:ext cx="1022553" cy="1128655"/>
          </a:xfrm>
          <a:prstGeom prst="curvedConnector3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0596" y="145627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 Link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6086877" y="643551"/>
            <a:ext cx="1274349" cy="151140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Directory Service</a:t>
            </a:r>
            <a:endParaRPr lang="en-US" dirty="0"/>
          </a:p>
        </p:txBody>
      </p:sp>
      <p:cxnSp>
        <p:nvCxnSpPr>
          <p:cNvPr id="12" name="Curved Connector 11"/>
          <p:cNvCxnSpPr>
            <a:endCxn id="8" idx="2"/>
          </p:cNvCxnSpPr>
          <p:nvPr/>
        </p:nvCxnSpPr>
        <p:spPr>
          <a:xfrm>
            <a:off x="2320896" y="1040197"/>
            <a:ext cx="3765981" cy="359055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7493509" y="2394979"/>
            <a:ext cx="1477929" cy="1357731"/>
          </a:xfrm>
          <a:prstGeom prst="cube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93115" y="202564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82596" y="67086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8" name="Curved Connector 17"/>
          <p:cNvCxnSpPr>
            <a:stCxn id="8" idx="3"/>
            <a:endCxn id="13" idx="2"/>
          </p:cNvCxnSpPr>
          <p:nvPr/>
        </p:nvCxnSpPr>
        <p:spPr>
          <a:xfrm rot="16200000" flipH="1">
            <a:off x="6564476" y="2314528"/>
            <a:ext cx="1088608" cy="769457"/>
          </a:xfrm>
          <a:prstGeom prst="curvedConnector2">
            <a:avLst/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10036" y="245648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0787" y="3427145"/>
            <a:ext cx="2277106" cy="1040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 Point</a:t>
            </a:r>
          </a:p>
          <a:p>
            <a:pPr algn="ctr"/>
            <a:r>
              <a:rPr lang="en-US" dirty="0" smtClean="0"/>
              <a:t>(selected by Client)</a:t>
            </a:r>
            <a:endParaRPr lang="en-US" dirty="0"/>
          </a:p>
        </p:txBody>
      </p:sp>
      <p:cxnSp>
        <p:nvCxnSpPr>
          <p:cNvPr id="16" name="Curved Connector 15"/>
          <p:cNvCxnSpPr>
            <a:stCxn id="14" idx="3"/>
          </p:cNvCxnSpPr>
          <p:nvPr/>
        </p:nvCxnSpPr>
        <p:spPr>
          <a:xfrm flipV="1">
            <a:off x="5367893" y="3503821"/>
            <a:ext cx="2125616" cy="443423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59397" y="394724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20" name="Curved Connector 19"/>
          <p:cNvCxnSpPr>
            <a:endCxn id="13" idx="3"/>
          </p:cNvCxnSpPr>
          <p:nvPr/>
        </p:nvCxnSpPr>
        <p:spPr>
          <a:xfrm>
            <a:off x="5620555" y="2305720"/>
            <a:ext cx="2442202" cy="1446990"/>
          </a:xfrm>
          <a:prstGeom prst="curvedConnector4">
            <a:avLst>
              <a:gd name="adj1" fmla="val 38346"/>
              <a:gd name="adj2" fmla="val 115798"/>
            </a:avLst>
          </a:prstGeom>
          <a:ln>
            <a:solidFill>
              <a:schemeClr val="accent4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20469" y="26411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842967" y="667916"/>
            <a:ext cx="1477929" cy="135773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Server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43449" y="1785621"/>
            <a:ext cx="2277106" cy="1040197"/>
          </a:xfrm>
          <a:prstGeom prst="roundRect">
            <a:avLst/>
          </a:prstGeom>
          <a:solidFill>
            <a:srgbClr val="4F6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Introduction Point (Tor Relay)</a:t>
            </a:r>
            <a:endParaRPr lang="en-US" dirty="0"/>
          </a:p>
        </p:txBody>
      </p:sp>
      <p:cxnSp>
        <p:nvCxnSpPr>
          <p:cNvPr id="9" name="Curved Connector 8"/>
          <p:cNvCxnSpPr>
            <a:stCxn id="3" idx="5"/>
            <a:endCxn id="7" idx="1"/>
          </p:cNvCxnSpPr>
          <p:nvPr/>
        </p:nvCxnSpPr>
        <p:spPr>
          <a:xfrm>
            <a:off x="2320896" y="1177065"/>
            <a:ext cx="1022553" cy="1128655"/>
          </a:xfrm>
          <a:prstGeom prst="curvedConnector3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0596" y="145627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 Link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6086877" y="643551"/>
            <a:ext cx="1274349" cy="151140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Directory Service</a:t>
            </a:r>
            <a:endParaRPr lang="en-US" dirty="0"/>
          </a:p>
        </p:txBody>
      </p:sp>
      <p:cxnSp>
        <p:nvCxnSpPr>
          <p:cNvPr id="12" name="Curved Connector 11"/>
          <p:cNvCxnSpPr>
            <a:endCxn id="8" idx="2"/>
          </p:cNvCxnSpPr>
          <p:nvPr/>
        </p:nvCxnSpPr>
        <p:spPr>
          <a:xfrm>
            <a:off x="2320896" y="1040197"/>
            <a:ext cx="3765981" cy="359055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7493509" y="2394979"/>
            <a:ext cx="1477929" cy="1357731"/>
          </a:xfrm>
          <a:prstGeom prst="cube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91455" y="141628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82596" y="67086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8" name="Curved Connector 17"/>
          <p:cNvCxnSpPr>
            <a:stCxn id="8" idx="3"/>
            <a:endCxn id="13" idx="2"/>
          </p:cNvCxnSpPr>
          <p:nvPr/>
        </p:nvCxnSpPr>
        <p:spPr>
          <a:xfrm rot="16200000" flipH="1">
            <a:off x="6564476" y="2314528"/>
            <a:ext cx="1088608" cy="769457"/>
          </a:xfrm>
          <a:prstGeom prst="curvedConnector2">
            <a:avLst/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10036" y="245648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0787" y="3427145"/>
            <a:ext cx="2277106" cy="1040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 Point</a:t>
            </a:r>
          </a:p>
          <a:p>
            <a:pPr algn="ctr"/>
            <a:r>
              <a:rPr lang="en-US" dirty="0" smtClean="0"/>
              <a:t>(selected by Client)</a:t>
            </a:r>
            <a:endParaRPr lang="en-US" dirty="0"/>
          </a:p>
        </p:txBody>
      </p:sp>
      <p:cxnSp>
        <p:nvCxnSpPr>
          <p:cNvPr id="16" name="Curved Connector 15"/>
          <p:cNvCxnSpPr>
            <a:stCxn id="14" idx="3"/>
          </p:cNvCxnSpPr>
          <p:nvPr/>
        </p:nvCxnSpPr>
        <p:spPr>
          <a:xfrm flipV="1">
            <a:off x="5367893" y="3503821"/>
            <a:ext cx="2125616" cy="443423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59397" y="394724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20" name="Curved Connector 19"/>
          <p:cNvCxnSpPr>
            <a:endCxn id="13" idx="3"/>
          </p:cNvCxnSpPr>
          <p:nvPr/>
        </p:nvCxnSpPr>
        <p:spPr>
          <a:xfrm>
            <a:off x="5620555" y="2305720"/>
            <a:ext cx="2442202" cy="1446990"/>
          </a:xfrm>
          <a:prstGeom prst="curvedConnector4">
            <a:avLst>
              <a:gd name="adj1" fmla="val 38346"/>
              <a:gd name="adj2" fmla="val 115798"/>
            </a:avLst>
          </a:prstGeom>
          <a:ln>
            <a:solidFill>
              <a:schemeClr val="accent4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20469" y="26411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21" name="Curved Connector 20"/>
          <p:cNvCxnSpPr>
            <a:stCxn id="3" idx="3"/>
            <a:endCxn id="7" idx="0"/>
          </p:cNvCxnSpPr>
          <p:nvPr/>
        </p:nvCxnSpPr>
        <p:spPr>
          <a:xfrm rot="5400000" flipH="1" flipV="1">
            <a:off x="2827095" y="370740"/>
            <a:ext cx="240026" cy="3069787"/>
          </a:xfrm>
          <a:prstGeom prst="curvedConnector5">
            <a:avLst>
              <a:gd name="adj1" fmla="val -250341"/>
              <a:gd name="adj2" fmla="val 46256"/>
              <a:gd name="adj3" fmla="val 195240"/>
            </a:avLst>
          </a:prstGeom>
          <a:ln>
            <a:solidFill>
              <a:schemeClr val="accent3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25840" y="25763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842967" y="667916"/>
            <a:ext cx="1477929" cy="135773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Server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43449" y="1785621"/>
            <a:ext cx="2277106" cy="1040197"/>
          </a:xfrm>
          <a:prstGeom prst="roundRect">
            <a:avLst/>
          </a:prstGeom>
          <a:solidFill>
            <a:srgbClr val="4F6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Introduction Point (Tor Relay)</a:t>
            </a:r>
            <a:endParaRPr lang="en-US" dirty="0"/>
          </a:p>
        </p:txBody>
      </p:sp>
      <p:cxnSp>
        <p:nvCxnSpPr>
          <p:cNvPr id="9" name="Curved Connector 8"/>
          <p:cNvCxnSpPr>
            <a:stCxn id="3" idx="5"/>
            <a:endCxn id="7" idx="1"/>
          </p:cNvCxnSpPr>
          <p:nvPr/>
        </p:nvCxnSpPr>
        <p:spPr>
          <a:xfrm>
            <a:off x="2320896" y="1177065"/>
            <a:ext cx="1022553" cy="1128655"/>
          </a:xfrm>
          <a:prstGeom prst="curvedConnector3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0596" y="145627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 Link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6086877" y="643551"/>
            <a:ext cx="1274349" cy="151140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Directory Service</a:t>
            </a:r>
            <a:endParaRPr lang="en-US" dirty="0"/>
          </a:p>
        </p:txBody>
      </p:sp>
      <p:cxnSp>
        <p:nvCxnSpPr>
          <p:cNvPr id="12" name="Curved Connector 11"/>
          <p:cNvCxnSpPr>
            <a:endCxn id="8" idx="2"/>
          </p:cNvCxnSpPr>
          <p:nvPr/>
        </p:nvCxnSpPr>
        <p:spPr>
          <a:xfrm>
            <a:off x="2320896" y="1040197"/>
            <a:ext cx="3765981" cy="359055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7493509" y="2394979"/>
            <a:ext cx="1477929" cy="1357731"/>
          </a:xfrm>
          <a:prstGeom prst="cube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91455" y="141628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82596" y="67086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8" name="Curved Connector 17"/>
          <p:cNvCxnSpPr>
            <a:stCxn id="8" idx="3"/>
            <a:endCxn id="13" idx="2"/>
          </p:cNvCxnSpPr>
          <p:nvPr/>
        </p:nvCxnSpPr>
        <p:spPr>
          <a:xfrm rot="16200000" flipH="1">
            <a:off x="6564476" y="2314528"/>
            <a:ext cx="1088608" cy="769457"/>
          </a:xfrm>
          <a:prstGeom prst="curvedConnector2">
            <a:avLst/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10036" y="245648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0787" y="3427145"/>
            <a:ext cx="2277106" cy="1040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 Point</a:t>
            </a:r>
          </a:p>
          <a:p>
            <a:pPr algn="ctr"/>
            <a:r>
              <a:rPr lang="en-US" dirty="0" smtClean="0"/>
              <a:t>(selected by Client)</a:t>
            </a:r>
            <a:endParaRPr lang="en-US" dirty="0"/>
          </a:p>
        </p:txBody>
      </p:sp>
      <p:cxnSp>
        <p:nvCxnSpPr>
          <p:cNvPr id="16" name="Curved Connector 15"/>
          <p:cNvCxnSpPr>
            <a:stCxn id="14" idx="3"/>
          </p:cNvCxnSpPr>
          <p:nvPr/>
        </p:nvCxnSpPr>
        <p:spPr>
          <a:xfrm flipV="1">
            <a:off x="5367893" y="3503821"/>
            <a:ext cx="2125616" cy="443423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86877" y="331915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20" name="Curved Connector 19"/>
          <p:cNvCxnSpPr>
            <a:endCxn id="13" idx="3"/>
          </p:cNvCxnSpPr>
          <p:nvPr/>
        </p:nvCxnSpPr>
        <p:spPr>
          <a:xfrm>
            <a:off x="5620555" y="2305720"/>
            <a:ext cx="2442202" cy="1446990"/>
          </a:xfrm>
          <a:prstGeom prst="curvedConnector4">
            <a:avLst>
              <a:gd name="adj1" fmla="val 38346"/>
              <a:gd name="adj2" fmla="val 115798"/>
            </a:avLst>
          </a:prstGeom>
          <a:ln>
            <a:solidFill>
              <a:schemeClr val="accent4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20469" y="26411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21" name="Curved Connector 20"/>
          <p:cNvCxnSpPr>
            <a:stCxn id="3" idx="3"/>
            <a:endCxn id="7" idx="0"/>
          </p:cNvCxnSpPr>
          <p:nvPr/>
        </p:nvCxnSpPr>
        <p:spPr>
          <a:xfrm rot="5400000" flipH="1" flipV="1">
            <a:off x="2827095" y="370740"/>
            <a:ext cx="240026" cy="3069787"/>
          </a:xfrm>
          <a:prstGeom prst="curvedConnector5">
            <a:avLst>
              <a:gd name="adj1" fmla="val -250341"/>
              <a:gd name="adj2" fmla="val 46256"/>
              <a:gd name="adj3" fmla="val 195240"/>
            </a:avLst>
          </a:prstGeom>
          <a:ln>
            <a:solidFill>
              <a:schemeClr val="accent3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25840" y="25763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5" name="Curved Connector 4"/>
          <p:cNvCxnSpPr>
            <a:stCxn id="3" idx="3"/>
            <a:endCxn id="14" idx="1"/>
          </p:cNvCxnSpPr>
          <p:nvPr/>
        </p:nvCxnSpPr>
        <p:spPr>
          <a:xfrm rot="16200000" flipH="1">
            <a:off x="1290703" y="2147159"/>
            <a:ext cx="1921597" cy="1678572"/>
          </a:xfrm>
          <a:prstGeom prst="curvedConnector2">
            <a:avLst/>
          </a:prstGeom>
          <a:ln w="57150" cmpd="sng"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3" idx="3"/>
            <a:endCxn id="14" idx="3"/>
          </p:cNvCxnSpPr>
          <p:nvPr/>
        </p:nvCxnSpPr>
        <p:spPr>
          <a:xfrm rot="5400000">
            <a:off x="6618058" y="2502545"/>
            <a:ext cx="194534" cy="2694864"/>
          </a:xfrm>
          <a:prstGeom prst="curvedConnector2">
            <a:avLst/>
          </a:prstGeom>
          <a:ln w="57150" cmpd="sng"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8600" y="340995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channel between client and server,</a:t>
            </a:r>
          </a:p>
          <a:p>
            <a:r>
              <a:rPr lang="en-US" dirty="0" smtClean="0"/>
              <a:t>both only learn Rendezvous Point IP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992600" y="214920"/>
              <a:ext cx="7110000" cy="4114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87920" y="209520"/>
                <a:ext cx="7119720" cy="412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1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Screen Shot 2015-04-13 at 12.4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7" y="268950"/>
            <a:ext cx="6043087" cy="185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92255" y="258862"/>
            <a:ext cx="303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IEEE Security and Privacy 2006</a:t>
            </a:r>
            <a:endParaRPr lang="en-US" dirty="0"/>
          </a:p>
        </p:txBody>
      </p:sp>
      <p:pic>
        <p:nvPicPr>
          <p:cNvPr id="5" name="Picture 4" descr="Screen Shot 2015-04-13 at 12.46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38" y="2286707"/>
            <a:ext cx="7510068" cy="22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46" y="1443343"/>
            <a:ext cx="3873620" cy="23786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Hidden Services using Tor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Zero Knowledge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	</a:t>
            </a:r>
            <a:r>
              <a:rPr lang="en-US" dirty="0" smtClean="0"/>
              <a:t>(today and next Weds)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52253" y="1083794"/>
            <a:ext cx="2194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Monday’s class: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55" y="1634012"/>
            <a:ext cx="4765408" cy="287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9546" y="3522657"/>
            <a:ext cx="375737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PS3 is Due Sunday, 8:29pm</a:t>
            </a:r>
          </a:p>
          <a:p>
            <a:r>
              <a:rPr lang="en-US" dirty="0" smtClean="0"/>
              <a:t>Office Hours:</a:t>
            </a:r>
          </a:p>
          <a:p>
            <a:r>
              <a:rPr lang="en-US" b="1" dirty="0" smtClean="0"/>
              <a:t>  After class today: </a:t>
            </a:r>
            <a:r>
              <a:rPr lang="en-US" b="1" dirty="0" err="1" smtClean="0"/>
              <a:t>Samee</a:t>
            </a:r>
            <a:r>
              <a:rPr lang="en-US" b="1" dirty="0" smtClean="0"/>
              <a:t> (Rice 442)</a:t>
            </a:r>
          </a:p>
          <a:p>
            <a:r>
              <a:rPr lang="en-US" b="1" dirty="0" smtClean="0"/>
              <a:t>  Thursday, 2:30-3:30: Dave (Rice 507)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204840" y="2289960"/>
              <a:ext cx="323280" cy="932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360" y="2285640"/>
                <a:ext cx="334080" cy="94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20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1096"/>
            <a:ext cx="8229600" cy="1730011"/>
          </a:xfrm>
        </p:spPr>
        <p:txBody>
          <a:bodyPr>
            <a:normAutofit/>
          </a:bodyPr>
          <a:lstStyle/>
          <a:p>
            <a:r>
              <a:rPr lang="en-US" dirty="0" smtClean="0"/>
              <a:t>How did the FBI find </a:t>
            </a:r>
            <a:br>
              <a:rPr lang="en-US" dirty="0" smtClean="0"/>
            </a:br>
            <a:r>
              <a:rPr lang="en-US" dirty="0" smtClean="0"/>
              <a:t>the Silk Road Server?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30603" cy="3397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500" y="0"/>
            <a:ext cx="4530604" cy="33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Screen Shot 2015-04-13 at 10.19.3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7"/>
          <a:stretch/>
        </p:blipFill>
        <p:spPr>
          <a:xfrm>
            <a:off x="470748" y="164241"/>
            <a:ext cx="6911748" cy="466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0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Screen Shot 2015-04-13 at 10.21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3" y="142275"/>
            <a:ext cx="7346057" cy="310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40" y="2866493"/>
            <a:ext cx="2870639" cy="2084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14520" y="543600"/>
              <a:ext cx="5184720" cy="4267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480" y="535680"/>
                <a:ext cx="5194800" cy="428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41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Screen Shot 2015-04-13 at 10.5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6" y="135649"/>
            <a:ext cx="7471389" cy="4905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8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of Silk Road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202200" y="1276560"/>
              <a:ext cx="5496480" cy="3513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6080" y="1270800"/>
                <a:ext cx="5508360" cy="352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52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Screen Shot 2015-04-13 at 10.5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9550"/>
            <a:ext cx="5193254" cy="461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209550"/>
            <a:ext cx="303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end server configuration:</a:t>
            </a:r>
          </a:p>
          <a:p>
            <a:r>
              <a:rPr lang="en-US" dirty="0" smtClean="0"/>
              <a:t>(released by FBI)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74400" y="298800"/>
              <a:ext cx="5034240" cy="4476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360" y="295200"/>
                <a:ext cx="5046840" cy="448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64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107695"/>
            <a:ext cx="8646363" cy="493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5053" y="107695"/>
            <a:ext cx="3393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Ross </a:t>
            </a:r>
            <a:r>
              <a:rPr lang="en-US" sz="2000" dirty="0" err="1" smtClean="0"/>
              <a:t>Ulbrict’s</a:t>
            </a:r>
            <a:r>
              <a:rPr lang="en-US" sz="2000" dirty="0" smtClean="0"/>
              <a:t> sentencing letter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8443800" y="3745440"/>
              <a:ext cx="246240" cy="954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39120" y="3742200"/>
                <a:ext cx="257040" cy="96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70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2485" y="233888"/>
            <a:ext cx="793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blockchain.info</a:t>
            </a:r>
            <a:r>
              <a:rPr lang="en-US" dirty="0"/>
              <a:t>/address/1F1tAaz5x1HUXrCNLbtMDqcw6o5GNn4xqX</a:t>
            </a:r>
          </a:p>
        </p:txBody>
      </p:sp>
      <p:pic>
        <p:nvPicPr>
          <p:cNvPr id="4" name="Picture 3" descr="Screen Shot 2015-04-13 at 1.0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7" y="730708"/>
            <a:ext cx="8670963" cy="39447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981680" y="2472840"/>
              <a:ext cx="465120" cy="45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6640" y="2467800"/>
                <a:ext cx="473400" cy="5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17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2485" y="233888"/>
            <a:ext cx="793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blockchain.info</a:t>
            </a:r>
            <a:r>
              <a:rPr lang="en-US" dirty="0"/>
              <a:t>/address/1F1tAaz5x1HUXrCNLbtMDqcw6o5GNn4xqX</a:t>
            </a:r>
          </a:p>
        </p:txBody>
      </p:sp>
      <p:pic>
        <p:nvPicPr>
          <p:cNvPr id="4" name="Picture 3" descr="Screen Shot 2015-04-13 at 1.0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7" y="730708"/>
            <a:ext cx="8670963" cy="3944703"/>
          </a:xfrm>
          <a:prstGeom prst="rect">
            <a:avLst/>
          </a:prstGeom>
        </p:spPr>
      </p:pic>
      <p:pic>
        <p:nvPicPr>
          <p:cNvPr id="5" name="Picture 4" descr="Screen Shot 2015-04-13 at 1.08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1" y="603220"/>
            <a:ext cx="7576053" cy="3679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47" y="2901601"/>
            <a:ext cx="3052847" cy="2035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455295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 Draper (VC) ~$19M?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5-04-09 at 12.13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3735"/>
          <a:stretch/>
        </p:blipFill>
        <p:spPr>
          <a:xfrm>
            <a:off x="41564" y="71626"/>
            <a:ext cx="6660572" cy="49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564" y="71626"/>
            <a:ext cx="1306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Exhibit B</a:t>
            </a:r>
            <a:endParaRPr lang="en-US" sz="2400" b="1" dirty="0"/>
          </a:p>
        </p:txBody>
      </p:sp>
      <p:pic>
        <p:nvPicPr>
          <p:cNvPr id="5" name="Picture 4" descr="Screen Shot 2015-04-09 at 11.3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4" y="72571"/>
            <a:ext cx="3585251" cy="152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04-09 at 5.01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4" y="1752944"/>
            <a:ext cx="3611535" cy="203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82192" y="163959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</a:t>
            </a:r>
            <a:r>
              <a:rPr lang="en-US" smtClean="0"/>
              <a:t>in Prison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61353" y="4582597"/>
            <a:ext cx="1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78 months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1806120" y="14400"/>
              <a:ext cx="1604160" cy="1061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6760" y="7920"/>
                <a:ext cx="1618920" cy="10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7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on!???!?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" y="1063229"/>
            <a:ext cx="8582891" cy="363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48545" y="2223655"/>
            <a:ext cx="170014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August 26, 2015</a:t>
            </a:r>
          </a:p>
          <a:p>
            <a:r>
              <a:rPr lang="en-US" dirty="0" smtClean="0"/>
              <a:t>BTC: $225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4571999" y="2869986"/>
            <a:ext cx="226619" cy="5070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2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2890"/>
            <a:ext cx="8229600" cy="857250"/>
          </a:xfrm>
        </p:spPr>
        <p:txBody>
          <a:bodyPr/>
          <a:lstStyle/>
          <a:p>
            <a:r>
              <a:rPr lang="en-US" dirty="0" smtClean="0"/>
              <a:t>Zero Knowledge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Problem Set 3 due Sunday</a:t>
            </a:r>
          </a:p>
          <a:p>
            <a:pPr marL="0" indent="0">
              <a:buNone/>
            </a:pPr>
            <a:r>
              <a:rPr lang="en-US" dirty="0" smtClean="0"/>
              <a:t>Upcoming office hours:</a:t>
            </a:r>
          </a:p>
          <a:p>
            <a:pPr marL="0" indent="0">
              <a:buNone/>
            </a:pPr>
            <a:r>
              <a:rPr lang="en-US" b="1" dirty="0" smtClean="0"/>
              <a:t>	Now: 3:30-4:30pm (</a:t>
            </a:r>
            <a:r>
              <a:rPr lang="en-US" b="1" dirty="0" err="1" smtClean="0"/>
              <a:t>Samee</a:t>
            </a:r>
            <a:r>
              <a:rPr lang="en-US" b="1" dirty="0" smtClean="0"/>
              <a:t>, Rice 442)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Thursday: 2:30-3:30pm (Dave, Rice 507)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" y="1063229"/>
            <a:ext cx="8582891" cy="363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62" y="159027"/>
            <a:ext cx="3576960" cy="226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04004" y="1778818"/>
            <a:ext cx="160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(Day before class started)</a:t>
            </a:r>
            <a:endParaRPr lang="en-US"/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4452730" y="2425149"/>
            <a:ext cx="958012" cy="1179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" y="1063229"/>
            <a:ext cx="8582891" cy="363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62" y="159027"/>
            <a:ext cx="3576960" cy="226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04004" y="1778818"/>
            <a:ext cx="160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(Day before class started)</a:t>
            </a:r>
            <a:endParaRPr lang="en-US"/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4452730" y="2425149"/>
            <a:ext cx="958012" cy="1179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2698961"/>
            <a:ext cx="8730924" cy="181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8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" y="1063229"/>
            <a:ext cx="8582891" cy="363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62" y="159027"/>
            <a:ext cx="3576960" cy="226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04004" y="1778818"/>
            <a:ext cx="160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(Day before class started)</a:t>
            </a:r>
            <a:endParaRPr lang="en-US"/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4452730" y="2425149"/>
            <a:ext cx="958012" cy="1179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2698961"/>
            <a:ext cx="8730924" cy="181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7" y="154464"/>
            <a:ext cx="6446630" cy="281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5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36"/>
            <a:ext cx="8229600" cy="857250"/>
          </a:xfrm>
        </p:spPr>
        <p:txBody>
          <a:bodyPr/>
          <a:lstStyle/>
          <a:p>
            <a:r>
              <a:rPr lang="en-US" dirty="0" smtClean="0"/>
              <a:t>Why the big increase?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842040" y="534240"/>
              <a:ext cx="6693480" cy="3607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120" y="529920"/>
                <a:ext cx="6708240" cy="36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96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03300"/>
            <a:ext cx="4549246" cy="171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19" y="462442"/>
            <a:ext cx="5329133" cy="420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225037"/>
            <a:ext cx="4549246" cy="2679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5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2" y="267054"/>
            <a:ext cx="6268278" cy="120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48" y="52880"/>
            <a:ext cx="3373889" cy="492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7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30984</TotalTime>
  <Words>360</Words>
  <Application>Microsoft Macintosh PowerPoint</Application>
  <PresentationFormat>On-screen Show (16:9)</PresentationFormat>
  <Paragraphs>151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Book Antiqua</vt:lpstr>
      <vt:lpstr>Calibri</vt:lpstr>
      <vt:lpstr>Office Theme</vt:lpstr>
      <vt:lpstr>PowerPoint Presentation</vt:lpstr>
      <vt:lpstr>Plan for Today</vt:lpstr>
      <vt:lpstr>What’s going on!???!?</vt:lpstr>
      <vt:lpstr>PowerPoint Presentation</vt:lpstr>
      <vt:lpstr>PowerPoint Presentation</vt:lpstr>
      <vt:lpstr>PowerPoint Presentation</vt:lpstr>
      <vt:lpstr>Why the big increase?</vt:lpstr>
      <vt:lpstr>PowerPoint Presentation</vt:lpstr>
      <vt:lpstr>PowerPoint Presentation</vt:lpstr>
      <vt:lpstr>Anonymous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did the FBI find  the Silk Road Server?</vt:lpstr>
      <vt:lpstr>PowerPoint Presentation</vt:lpstr>
      <vt:lpstr>PowerPoint Presentation</vt:lpstr>
      <vt:lpstr>PowerPoint Presentation</vt:lpstr>
      <vt:lpstr>Architecture of Silk Road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Zero Knowledge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370</cp:revision>
  <cp:lastPrinted>2015-11-02T18:21:43Z</cp:lastPrinted>
  <dcterms:created xsi:type="dcterms:W3CDTF">2015-01-10T23:57:16Z</dcterms:created>
  <dcterms:modified xsi:type="dcterms:W3CDTF">2015-11-04T21:26:07Z</dcterms:modified>
</cp:coreProperties>
</file>