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4" r:id="rId3"/>
    <p:sldId id="345" r:id="rId4"/>
    <p:sldId id="346" r:id="rId5"/>
    <p:sldId id="348" r:id="rId6"/>
    <p:sldId id="349" r:id="rId7"/>
    <p:sldId id="393" r:id="rId8"/>
    <p:sldId id="350" r:id="rId9"/>
    <p:sldId id="395" r:id="rId10"/>
    <p:sldId id="396" r:id="rId11"/>
    <p:sldId id="397" r:id="rId12"/>
    <p:sldId id="398" r:id="rId13"/>
    <p:sldId id="399" r:id="rId14"/>
    <p:sldId id="400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394" r:id="rId23"/>
    <p:sldId id="401" r:id="rId24"/>
    <p:sldId id="402" r:id="rId25"/>
    <p:sldId id="404" r:id="rId26"/>
    <p:sldId id="291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941"/>
    <p:restoredTop sz="91415" autoAdjust="0"/>
  </p:normalViewPr>
  <p:slideViewPr>
    <p:cSldViewPr snapToGrid="0" snapToObjects="1">
      <p:cViewPr varScale="1">
        <p:scale>
          <a:sx n="123" d="100"/>
          <a:sy n="123" d="100"/>
        </p:scale>
        <p:origin x="200" y="6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11/2/15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05:39.0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1847 4412 10 0,'-8'-5'5'0,"-8"-18"5"0,11 16 5 16,-1-1-13-16,4 6 0 16,-6-3 3-16,8 5 0 15,-5 3-5-15,5 1 0 0,5 6 4 16,-5 2 0-16,8 2-1 15,-6 0 0-15,9 5-1 16,-3 9 0-16,3-2 0 16,4 4 0-16,7 8 0 15,4 4 1-15,6 1 0 16,-3 1 1-16,0-4-1 16,-5-4 1-16,-3-1-1 15,-3-2 1-15,1-3-1 16,-11-4 1-16,0-2-1 15,-8-5 0-15,-8-3-1 16,-8-2 1-16,-10-2-2 16,-6-5 1-16,3-5-2 15,-3-2 1-15,-10 0 0 16,-3-7 0-16,-3-2-1 16,-8-3 1-16,4-2-1 15,4-3 1-15,-2-1-1 0,5-3 1 16,0-3-1-16,2-4 0 15,9 2 1-15,-3 2 0 16,10 6-1-16,9 3 1 16,-3 4 0-16,8 4 0 15,2 7-1-15,6 2 1 16,-3 7-1-16,8-2 1 16,-6 1 0-16,4-6 1 15,2 0 0-15,0-9 0 16,0-7 0-16,-5-7 1 0,5-10-1 15,-3-4 0-15,3-12-1 16,3-9 1-16,2-10-2 16,3-7 1-16,-6 2-2 15,9 8 1-15,-8 6-4 16,2 13 1-16,3 6-6 16,-5 10 0-16,-3 7-11 15,5 11 1-15</inkml:trace>
  <inkml:trace contextRef="#ctx0" brushRef="#br0" timeOffset="720.3272">1781 5200 26 0,'23'-10'13'0,"-12"22"3"16,-8-7 6-16,2 6-18 15,3 6 0-15,0 11 5 16,0 5 0-16,0 5-11 16,0 4 1-16,-3 3 6 15,3-1 1-15,0-1-2 16,-6-6 0-16,6-6-3 16,3-3 1-16,-8-9-1 15,5-7 0-15,0-10-1 16,5-9 1-16,-5-7-1 0,5-5 0 15,-5 5-1-15,0 0 1 16,5 4-1-16,3 10 0 16,0 8 0-16,-3-4 1 15,6 20 0-15,2-1 0 16,0 1 0-16,-3-5 0 16,1-5 1-16,-3-7 0 15,0-7-1-15,5-12 1 16,-5-11-1-16,0-8 1 15,-3-11-1-15,-5 2 0 0,-3-7-1 16,-2 2 1-16,-3 3-5 16,0 2 1-16,5 0-7 15,-5 4 1-15,3 6-5 16,-3 9 0-16</inkml:trace>
  <inkml:trace contextRef="#ctx0" brushRef="#br0" timeOffset="931.2977">2564 5308 41 0,'5'16'20'0,"-8"31"-20"16,3-37 34-16,-2 6-32 16,2 8 1-16,-5-1 1 15,2 8 0-15,-2 2-6 16,2 0 1-16,3-3 0 0,0 1 1 15,3-5-7-15,2-5 1 16,-2-7-8-16,2-9 1 16</inkml:trace>
  <inkml:trace contextRef="#ctx0" brushRef="#br0" timeOffset="1110.4375">2619 4906 40 0,'6'-7'20'0,"-1"2"-25"16,-2 5 32-16,2 0-30 15,-2 5 1-15,2-5-15 16,-5 0 0-16,0 2 16 16,0-2 1-16</inkml:trace>
  <inkml:trace contextRef="#ctx0" brushRef="#br0" timeOffset="1457.5099">2842 5101 44 0,'18'73'22'0,"6"16"-24"16,-21-61 44-16,2 8-42 16,3 11 1-16,-8 0 0 15,0 2 0-15,0-2-4 16,0-2 1-16,0-3-4 15,5-9 1-15,0-7-7 16,1-10 1-16,2-13-3 0,0-10 1 16,0-7 9-1,-80-3 4 1,149-4 5-16,-77-12 1 16,-5 5 8-16,-3 7 0 15,-11 4 2-15,-2 8 0 16,-6 2-9-16,1 4 0 15,-3 3-5-15,5 3 0 0,3-1-7 16,0 0 1-16,5-2-7 16,8-2 0-16,0-7-5 15,8-5 0-15</inkml:trace>
  <inkml:trace contextRef="#ctx0" brushRef="#br0" timeOffset="1817.0261">3117 4936 46 0,'16'26'23'0,"-3"7"-21"16,-5-19 42-16,-8 10-42 15,0 16 0-15,0 7-1 16,-5 19 1-16,2-5-3 16,3 2 1-16,-5 10 1 15,2-5 0-15,6-7-1 16,2-2 1-16,3-2 0 15,2-15 0-15,4-9 0 0,4-12 0 16,6-11-1 0,-3-13 1-16,3-9-1 0,2-6 1 15,4-8-1-15,-4-2 0 16,0 6-1-16,1 6 1 16,-6 11-1-16,3 12 1 15,-8 10-1-15,0 6 0 16,-6 10-1-16,-2-2 1 15,-5 4-5-15,-3 0 1 16,0-2-7-16,-3-5 0 0,1-9-3 16,2-7 0-16</inkml:trace>
  <inkml:trace contextRef="#ctx0" brushRef="#br0" timeOffset="2102.302">3744 5529 35 0,'24'-21'17'0,"-8"16"-10"15,-14 7 30-15,-2 3-32 16,-2 9 1-16,-1 12 0 16,-5 9 1-16,-5 3-10 15,2 2 1-15,-2 5 6 16,5-3 0-16,-3-2-3 16,11-5 1-16,3-7-1 15,5-6 0-15,5-13 0 16,6-11 0-16,5-10-1 15,2-12 0-15,-5-6-2 16,3-10 0-16,-5-2-1 16,-4-3 0-16,-4 0-2 0,-3 3 1 15,-8 2-4-15,-3 7 0 16,-2 7-6-16,-6 7 0 16</inkml:trace>
  <inkml:trace contextRef="#ctx0" brushRef="#br0" timeOffset="2357.8888">3932 5621 30 0,'31'28'15'0,"-1"19"-3"0,-17-31 18 0,8 8-26 16,-5-1 1-16,8 6 1 16,-6 1 1-16,1-2-9 15,-1-4 0-15,1-5 5 16,-1-7 1-16,1-3-3 15,2-2 1-15,-5-9-3 16,5-8 1-16,-8-4-3 16,0-9 0-16,1-3-3 15,-4-3 1-15,-2-6-6 16,0 0 0-16,-3-5-2 16,-7-2 0-16</inkml:trace>
  <inkml:trace contextRef="#ctx0" brushRef="#br0" timeOffset="2746.7271">4575 5035 30 0,'8'38'15'0,"-3"56"-6"16,-2-64 26-16,-3 15-30 15,-3 11 0-15,-2 15 1 16,-6 2 0-16,-2-3-9 16,2 1 1-16,1-7 5 15,-1-8 1-15,0-9-6 16,1-9 1-16,2-8-4 16,0-16 0-16,0-11-9 15,5-10 0-15</inkml:trace>
  <inkml:trace contextRef="#ctx0" brushRef="#br0" timeOffset="2902.6853">4609 5529 47 0,'19'7'23'0,"-33"26"-21"0,9-26 38 16,-6 2-40-16,-7-2 1 16,-9 8-1-16,-7-6 1 15,5 3-8-15,-3 2 0 16,8-2-7-16,-2-1 1 15</inkml:trace>
  <inkml:trace contextRef="#ctx0" brushRef="#br0" timeOffset="3993.4707">3112 4767 38 0,'13'19'19'0,"8"-3"-23"0,-13-11 27 16,2 2-23-16,9 0 0 15,-1 2 0-15,9-2 0 16,2 3 0-16,3-3 1 15,5-2 0-15,0-5 1 16,0-5-1-16,3-14 1 16,2-2 0-16,3-7 0 15,0-3-1-15,5 3 0 16,11 2-1-16,0 5 1 0,5 9-1 16,8 10 1-16,11 6-1 15,5 4 1-15,-3 13-1 16,3-7 1-16,-3-2 0 15,1-1 0-15,-6-6-1 16,-3-7 1-16,3-8 1 16,0-4 0-16,3-2 0 15,-3-3 0-15,0 7 0 16,5 5 1-16,8 7-1 16,6 9 1-16,-3 13-2 15,5 1 1-15,0 3-1 16,-8-5 1-16,-2-2-2 15,0-10 1-15,2-16-1 16,0-11 0-16,-8-8 1 16,1-10 1-16,-1-4-2 15,-2-4 1-15,-3-3-4 16,-3 9 1-16,-7 0-11 16,-4 1 1-16,-4 18-4 0,7 3 1 15</inkml:trace>
  <inkml:trace contextRef="#ctx0" brushRef="#br0" timeOffset="5195.5962">5726 5498 31 0,'8'78'15'0,"-8"-5"-14"15,2-57 23-15,3 3-21 16,1 0 1-16,-1-3 2 16,3-1 0-16,-3-6-8 15,3-9 1-15,0-7 4 16,0-7 1-16,0-10-2 15,3-9 1 1,10-25-2 0,3-1 0-16,-3 12-1 15,0 7 1-15,-3 11 0 16,4 8 0-16,-4 14-1 0,1 12 1 16,-1 9 0-16,-2 14 0 15,0 8 0-15,-5-1 0 16,-4 2 0-16,-1 1 0 15,-1-5-3-15,-2-2 1 16,-1-3-4-16,-2-9 0 16,6-5-9-16,-6-10 0 15</inkml:trace>
  <inkml:trace contextRef="#ctx0" brushRef="#br0" timeOffset="5630.4008">6392 5388 47 0,'11'12'23'0,"-38"9"-29"15,17-12 38-15,-3 8-29 16,-3 6 1-16,0 12 1 16,3 5 0-16,-1 7-7 15,7 3 1-15,1-6 4 16,6-1 1-16,6-6-2 15,1-6 1-15,12-5-1 16,-1-12 0-16,1-12-1 16,0-9 1-16,-1-14-2 15,-2-9 1-15,0-8-1 16,-6-9 0-16,-4-2-1 16,-6-1 0-1,-3-4 1-15,3 14 0 16,-3 14 0-16,3 12 0 15,0 14 0-15,0 12 1 16,3 9-1-16,2 12 1 16,1 2-1-16,-1 3 1 15,5 2-3-15,1 0 1 16,2-7-5-16,3-3 1 16,0-6-6-16,0-10 0 15,0-7-6-15,-3-12 1 0</inkml:trace>
  <inkml:trace contextRef="#ctx0" brushRef="#br0" timeOffset="6185.3752">6702 5322 42 0,'18'0'21'0,"-2"38"-25"16,-10-24 37-16,-1 12-30 16,0 11 1-16,0 8 0 15,-2 0 1-15,2 2-7 16,1 4 1-16,-1-6 4 15,0-5 0-15,3-7-1 16,0-7 0-16,0-7-1 16,0-10 1-16,0-9-1 15,3-12 0-15,2-9-1 16,0-7 1-16,6-14-1 16,4-5 0-16,4-5-1 15,-3 2 0-15,-3 6 0 0,0 6 1 16,-3 15-2-16,1 8 1 15,0 11 0-15,-1 11 1 16,-2 12 0-16,-3 11 1 16,-5 8-1-16,-3-1 1 15,-2 1-1-15,-3-5 1 16,0-2 0-16,0-6 0 16,-3-8-1-16,3-8 1 15,0-9 0-15,6-7 0 0,2-7-1 16,2-12 1-16,6-9 0 15,0-10 0-15,2 1-1 16,-2 1 0 0,8 6 0-1,0 18 0-15,-3 19 1 16,-2 16 0-16,-9 24 0 16,-4 7 0-16,-6 7 0 15,-6 3 0-15,-4-1-2 16,-1-4 1-16,0 0-5 15,1-15 1-15,2-8-6 16,3-15 0-16,-1-14-7 16,1-10 1-16</inkml:trace>
  <inkml:trace contextRef="#ctx0" brushRef="#br0" timeOffset="6606.568">7509 5442 48 0,'13'28'24'0,"3"10"-33"0,-8-29 42 15,5 3-31-15,6 0 0 16,2-1 3-16,8-1 1 16,8-5-7-16,8-10 0 15,3-5 4-15,5-4 1 16,-3-4-2-16,-5-6 1 0,-8-2-2 15,-8-4 0 1,-5-1-1-16,-6 5 0 0,-10 3-1 16,-8-6 1-16,-13 8-1 15,-11 7 1-15,-10 5-1 16,-11 11 1-16,-3 7 1 16,6 15 0-16,-3 4 0 15,5 12 1-15,6 7 2 16,13 3 0-16,10 1 1 15,11 1 0-15,13-5 0 16,19-9 0-16,8-5-2 16,13 0 1-16,10-5-6 15,-2-5 1-15,8-2-9 16,-3-9 0-16,-5-7-11 16,-8-10 1-16</inkml:trace>
  <inkml:trace contextRef="#ctx0" brushRef="#br0" timeOffset="47097.4218">8305 5926 5 0,'3'-30'2'0,"5"11"-1"15,-5 14 2-15,-1 1-3 16,1-1 1-16,-1 0-1 15,-2 5 0-15,0 3-1 16,0-1 1-16,0 3 0 16,-5 2 0-16,-3 0-1 15,-5 0 1-15,-8 0 0 16,-8 5 1-16,-3-3 1 16,0 10 0-16,-5 7-1 15,0 9 1-15,0 5-1 16,-3 5 1-16,-2-3-1 15,-6 3 0-15,-4-3-1 16,-1 0 1-16,-6-9-1 16,-1-5 1-16,-7-2-1 0,-7-12 0 15,-5-7 0-15,-16-7 1 16,-6-4-1-16,-5-6 0 16,0-6 0-16,-2-1 0 15,2 1 2-15,6 2 1 16,15 4 0-16,6 3 1 15,10-2 0-15,5 7 0 16,6 6-1-16,3 6 1 16,-1 4-3-16,-8 2 1 0,4-2-5 15,-12 3 1-15,-12 4-5 16,-6-9 0-16</inkml:trace>
  <inkml:trace contextRef="#ctx0" brushRef="#br0" timeOffset="75112.9541">1442 8003 26 0,'24'-23'13'0,"5"27"-13"16,-13-1 13-16,13-1-13 15,8 0 0-15,16 3 5 16,2 0 0-16,17-1-4 15,10 1 0-15,8 0 3 0,-21-3 0 16,42 3 0 0,10 0 0-16,4-1-2 0,4-4 0 15,17 0-1-15,7 0 0 16,14-2 2-16,2 0 0 16,14-3 1-16,-11-2 0 15,8 0-1-15,-8 0 1 16,-8 0-1-16,0 0 1 15,-16 0-3-15,8-3 1 16,-10 1-2-16,-6 2 1 16,-8 2-1-16,-13-2 1 0,-13 0-1 15,-13 2 0-15,-24 0-6 16,-22 3 1-16,-20 4-10 16,-25 8 1-16</inkml:trace>
  <inkml:trace contextRef="#ctx0" brushRef="#br0" timeOffset="75713.0856">3119 8471 23 0,'-7'-26'11'0,"-49"3"-5"15,32 18 4-15,-8 0-8 16,-10 5 1-16,-14 3 3 15,9 6 1-15,-3 12-8 16,2 14 0-16,-2 13 4 16,10-1 1-16,11 2-2 15,10 5 1-15,11 12-2 16,8-5 1-16,11 0 0 16,5 3 0-16,0-8 2 15,5-2 0-15,-3-4-1 16,9-6 1-16,-9 1-1 15,1-7 0-15,-8-3-2 16,-6-9 1-16,-3-7-7 16,-4-3 1-16,2-7-8 15,-8-6 1-15,3-10-3 0,5-7 1 16</inkml:trace>
  <inkml:trace contextRef="#ctx0" brushRef="#br0" timeOffset="75906.776">2929 9148 44 0,'24'-14'22'0,"-22"-2"-24"0,-7 11 45 16,-8 5-41-16,-19 0 1 16,-8 0 2-16,-7-2 1 0,-19 4-8 15,-8 3 1-15,-3 2 4 16,-3 0 0-16,6-2-3 16,6 2 1-16,9 0-6 15,14 2 0-15,14 1-6 16,15-3 1-16,16 0-6 15,21-3 1-15</inkml:trace>
  <inkml:trace contextRef="#ctx0" brushRef="#br0" timeOffset="76328.2024">3265 9024 39 0,'48'-19'19'0,"-48"12"-23"16,-3 7 33-16,-18 2-26 15,-3 1 0-15,-5 4 4 16,-6 2 0-16,-4 5-8 16,-1 7 0-16,3 1 5 15,3 3 0-15,10 6-1 0,8 2 0 16,5-5-2-16,14-4 0 16,8-1 0-16,4-9 1 15,4 0-1-15,2-11 0 16,6-10 0-16,2-7 0 15,0-5 0-15,0-5 0 16,-8-2-1-16,3 0 0 16,-3 10-1-16,3 2 1 15,0 7 0-15,2 12 0 0,1-1 0 16,-1 10 0-16,1 8 0 16,-6 1 1-16,0 3-1 15,-3 0 1-15,1 4-1 16,-11-4 1-16,2-2-4 15,-2-5 1-15,-2-5-5 16,-1-12 1-16,-2-14-6 16,-6-9 1-16,-5-12-5 15,-5-19 1-15</inkml:trace>
  <inkml:trace contextRef="#ctx0" brushRef="#br0" timeOffset="76597.9038">3400 8337 43 0,'24'-7'21'0,"10"42"-25"16,-18-16 40-16,-5 14-32 0,7 14 1 15,6 12 0-15,5 4 1 16,0 15-8-16,0 9 0 16,-2 0 5-16,-4-7 1 15,4 5-3-15,-9-10 0 16,4-2-1-16,-1-3 1 15,0-11-1-15,-5-9 0 16,0-13-5-16,-3-6 1 16,-8-12-4-16,-2-8 1 15,-3-6-6-15,-3-10 0 0,-2-2-2 16,0-5 1-16</inkml:trace>
  <inkml:trace contextRef="#ctx0" brushRef="#br0" timeOffset="77453.7624">4321 8946 37 0,'-16'-5'18'0,"-16"10"-24"0,21 0 37 16,-2 4-30-16,0 5 0 16,-6 3 1-16,4-1 0 15,-7 5-3-15,7 5 1 16,-4-2 1-16,6-5 0 16,2-1 0-16,6-1 0 0,5-5-1 15,5-3 1-15,3-2 0 16,5-7 0-16,9 3 0 15,4-6 0-15,0 3 1 16,4 3 0-16,-7 4 0 16,1 4 1-16,3 6-1 15,-9 4 0-15,-5 5 0 16,-7 4 0-16,-6-1-1 16,-8-3 0-16,-5-1-1 15,-6-1 1 1,-13-1 0-1,14-8 1-15,7-6-2 16,9-2 1-16,9-7-1 16,12-5 1-16,7-2 0 15,11-9 0-15,8-5-1 16,14-10 1-16,-1-2 0 0,-3-2 1 16,-7 2-1-16,-8 0 1 15,-9-2-1-15,-9-1 1 16,-9 6-1-16,-10-1 1 15,-14 8-2-15,-10 4 0 16,-8 10-1-16,-6 9 1 16,-2 7-1-16,3 9 1 15,2 5-1-15,8 10 1 16,11 4 0-16,10 10 1 16,14 2 0-16,5-3 0 0,10-4 0 15,9-2 1-15,4 2 0 16,4-12 0-16,7-7-4 15,-2-6 0-15,-1-6-6 16,1-7 1-16,-8-2-10 16,-6-7 1-16,0-2-2 15,1-3 0-15</inkml:trace>
  <inkml:trace contextRef="#ctx0" brushRef="#br0" timeOffset="78130.4747">6564 8930 39 0,'6'42'19'0,"7"40"-21"15,-8-60 37-15,0 6-32 16,1 9 1-16,-1 10 0 16,0 0 1-16,1 0-7 15,-1-2 1-15,-2-5 3 16,-1-5 1-16,-2-9-1 15,3-9 0-15,-3-8-1 16,0-9 1-16,2-14-1 16,6-17 1-16,6-13-1 15,4-6 1-15,3-1-2 16,3-8 1-16,0 5-1 16,-3 9 0-16,8 7-1 0,3 13 1 15,5 10-1 1,3 13 1-16,-3 9 1 0,0 12 0 15,-3 5-1-15,-5 8 1 16,0 6 0-16,-7 9 0 16,-7 2 0-16,-4-4 0 15,-3-2-4-15,-5-8 1 16,-3-5-4-16,0-8 1 16,-3-8-7-16,3-10 1 15,0-11-5-15,11-14 0 0</inkml:trace>
  <inkml:trace contextRef="#ctx0" brushRef="#br0" timeOffset="78550.5877">7490 8918 42 0,'6'0'21'0,"-33"7"-26"16,19 5 38-16,-10 4-31 15,-9 5 0-15,1 5 1 16,-3 5 0-16,5 6-4 15,8 8 0-15,3 5 3 16,5-1 1-16,11 0-2 16,2-9 1-16,8-7-1 15,8-9 0-15,3-10 0 16,0-12 1-16,0-9 0 16,-1-9 0-16,-4-10-1 0,-3 5 1 15,-3-12-2 1,-5-3 1-16,0 4-1 0,-3 3 0 15,3 3-1-15,0 10 1 16,5 7-1-16,3 9 1 16,3 4 0-16,-1 8 0 15,-2 9-1-15,-3 3 1 16,3 2 0-16,-3 9 1 16,1 0-2-16,-4 0 0 15,-2-4-3-15,0-5 1 16,0-3-3-16,-3-9 0 0,1-6-5 15,-1-8 1-15,0-12-4 16,3-9 1-16</inkml:trace>
  <inkml:trace contextRef="#ctx0" brushRef="#br0" timeOffset="79390.2272">7882 9080 39 0,'26'-4'19'0,"17"18"-22"15,-30-3 36-15,0 1-32 16,0 7 1-16,-2 9 2 15,0 0 1-15,-3 5-6 16,-1 5 0-16,-1 0 3 16,-4-5 1-16,-2-5-2 15,3-2 1-15,-3-10-1 16,0-4 0-16,0-7 0 16,5-10 1-16,1-9-1 15,-1-10 1-15,0-4-2 16,3-7 1-16,0 2-1 0,0-3 0 15,3 6-2-15,4 4 1 16,7 7-1-16,1 5 1 16,4 12-1-16,-1 4 0 15,-2 12 0-15,-3 7 1 16,-2 3 0-16,-3 4 0 16,-6 5 1-16,-2-2 0 15,-2-1 1-15,-4-6 0 16,1-3 0-16,0-5 0 0,-3-6 1 15,2-13 0-15,1-8-1 16,-1-11 0-16,4-3 0 16,-1-11 1-16,0 3-1 15,1-4 0-15,-1-1-2 16,0 5 1-16,0 7 0 16,3 8 0-16,0 6-2 15,3 9 1-15,2 10 0 16,0 3 0-16,1 9 0 15,-4 9 0-15,1 0 0 16,-3 7 1-16,0 3 0 16,0-5 0-16,5-5 1 15,3-4 1-15,2-3-1 16,6-5 0-16,8-9 1 16,-3-4 0-16,3-3-1 15,2-7 1-15,0-3-2 16,1-4 0-16,-3 0 0 15,-3-5 1-15,-3-4-1 0,-2-8 0 16,-6-2 0-16,-2-4 0 16,-8-3 0-16,-5-7 1 15,-3 0-2-15,-5 2 1 16,-9 7-1-16,-4 5 1 16,-3 7-1-16,0 8 0 15,-3 8 0-15,3 13 0 16,5 13 1-16,5 12 1 15,6 8 0-15,7-1 0 16,12 5 3-16,10 4 0 0,5 1 1 16,5-7 0-16,14-3 0 15,5-4 0-15,-1-15 0 16,4-9 1-16,-6-4-5 16,-7-3 0-16,-9-10-10 15,-7-6 1-15,-14 2-12 16,-13-1 0-16</inkml:trace>
  <inkml:trace contextRef="#ctx0" brushRef="#br0" timeOffset="106040.1828">12724 5534 28 0,'0'-12'14'0,"-3"0"-11"0,3 12 14 15,-2 0-16-15,-1 2 0 16,0 1 1-16,1 4 1 15,-1 9-3-15,-2 10 0 16,2 14 2-16,0 10 0 16,3 15 1-16,0 18 0 15,3 18-1-15,2 0 0 16,1 7 0-16,-6-4 1 16,2-3-1-16,-2-14 0 0,0-10-1 15,0-15 1-15,0-13 0 16,3-16 0-16,2-17-1 15,6-13 1-15,2-15-1 16,6-16 0-16,2-8 0 16,5-8 0-16,6-10-1 15,0 4 0-15,-1 3 0 16,-2 12 0-16,3 11 1 16,3 10 0-16,2 17-1 15,2 11 0-15,-4 19 0 16,-3 11 1-16,-6 13-1 15,-5 6 0-15,-5-2 0 16,-5 5 0-16,-9-2 1 16,-4-8 0-16,-9-9 0 15,-10-7 1-15,-6-7-1 16,1-9 1-16,-3-12-2 16,-8-8 0-16,2-6-5 15,1-5 1-15,0-7-5 0,4-5 1 16,7-2-5-16,4 2 0 15,6-2-1-15,5-5 1 16</inkml:trace>
  <inkml:trace contextRef="#ctx0" brushRef="#br0" timeOffset="106252.5819">13306 6387 18 0,'34'-14'9'0,"-2"7"-5"0,-21 7 14 0,-1 0-17 15,1 7 1-15,-1 12 3 16,1 7 1-16,-3 7-6 16,-3 9 1-16,0 1 3 15,-2 1 1-15,-3 3-4 16,0-4 1-16,-3-1-8 16,1-7 0-16,-3-2-4 15,-1-9 0-15</inkml:trace>
  <inkml:trace contextRef="#ctx0" brushRef="#br0" timeOffset="106429.4153">13496 6006 50 0,'22'-11'25'0,"4"-1"-60"0,-18 5 51 16,3 2-30 0,2-4 0-16</inkml:trace>
  <inkml:trace contextRef="#ctx0" brushRef="#br0" timeOffset="106639.4234">13724 5778 56 0,'24'52'28'0,"-16"37"-39"15,-8-56 57-15,-3 21-46 16,0 17 0-16,-5 4-3 16,-2 5 1-16,-1 5-4 15,1-8 1 1</inkml:trace>
  <inkml:trace contextRef="#ctx0" brushRef="#br0" timeOffset="106819.9636">13737 6505 47 0,'-16'-14'23'0,"-21"21"-15"16,29-5 23-16,-13 3-31 0,-8 0 0 15,-5-3-6-15,-3-2 1 16,0-2-5-16,-3 2 1 16,3-5-4-16,13 0 0 15</inkml:trace>
  <inkml:trace contextRef="#ctx0" brushRef="#br0" timeOffset="107150.2495">14322 6477 48 0,'24'4'24'0,"-30"-18"-35"16,-2 7 48-16,-5 0-35 15,-3 0 0-15,-7 2-2 16,-9 5 0-16,-3 10-2 15,-2 2 1-15,3 9 0 16,8 9 1-16,2 3-1 16,10 5 0-16,9 4 2 15,5-2 0-15,8 5 1 16,8-7 0-16,5-6 0 16,3-6 0-16,2-7-6 15,1-12 1-15,5-4-9 16,-3-8 0-16,-3-12-2 15,3-4 1-15</inkml:trace>
  <inkml:trace contextRef="#ctx0" brushRef="#br0" timeOffset="107450.2896">14592 6460 49 0,'5'3'24'0,"-16"4"-30"0,6 0 50 16,-8 0-44-16,-3 0 0 0,-2 5 0 15,-4 2 1-15,1 5-2 16,5 4 0-16,6 3-1 16,7 7 1-16,8 2 0 15,11 3 1-15,11 4 1 16,7-9 1-16,3-7 1 16,0-7 1-16,-2-8 0 15,-4-13 1-15,-4-10-3 16,-11-11 1-16,-11-5-5 15,-8-15 1-15,-10-4-5 16,-3 0 0-16,-2 2-7 16,-6 1 1-16,-5 4-4 15,2 0 0-15</inkml:trace>
  <inkml:trace contextRef="#ctx0" brushRef="#br0" timeOffset="107736.0319">15071 6453 49 0,'10'38'24'0,"-18"7"-28"0,6-27 46 0,-1 6-41 16,-5 9 0-16,-2 2-1 16,-1 3 1-16,0 4-5 15,1-2 0-15,4-5-3 16,4-4 0-16,4-5-8 16,4-7 1-16</inkml:trace>
  <inkml:trace contextRef="#ctx0" brushRef="#br0" timeOffset="107900.2869">15110 6216 49 0,'14'-10'24'0,"4"10"-40"15,-10-2 43-15,3-3-42 0,5 8 1 16,5 1-6-1,8 1 0-15</inkml:trace>
  <inkml:trace contextRef="#ctx0" brushRef="#br0" timeOffset="108216.7181">15396 6841 67 0,'-3'66'33'0,"-4"-5"-49"0,7-49 70 15,0-3-58-15,0 1 1 0,5-8-5 16,5-7 0-16,4-6 8 16,4-6 1-16,3-9-7 15,8-9 1-15,8 0 1 16,3-3 1-16,0 1 3 16,-3 6 0-16,3 7 3 15,-3 13 1-15,-6 11 0 16,-4 9 0-16,-6 8-1 15,-2 8 1-15,-6 6-3 16,-3 4 0-16,1 5-5 16,-3 3 0-16,0-10-6 15,0-3 0-15,0-2-6 16,-3-6 1-16</inkml:trace>
  <inkml:trace contextRef="#ctx0" brushRef="#br0" timeOffset="108711.5994">16775 6623 40 0,'21'-8'20'0,"-24"4"-22"0,-2 4 33 15,-3-5-31-15,-3 0 1 0,-5-2 0 16,-5 7 0-16,-5 0-2 16,-1 7 0-16,1 5 1 15,2 2 0-15,6 5 0 16,4 5 1-16,6-1 1 16,8 8 1-16,6 2 1 15,7-5 0-15,5-5 0 16,4-4 1-16,-1-7-2 15,0-7 1-15,0-3-2 16,6-11 0-16,-6-3-2 16,3-5 1-16,-1 1-1 15,-1-1 0-15,1 1-1 16,-7 4 1-16,0 3 0 16,0 6 0-16,-3 8 0 15,0 5 1-15,-2 11-1 16,-3 7 1-16,0 2-1 15,-3 1 1-15,-2 2-4 16,-1 5 1-16,1-8-6 16,2-6 1-16,1-8-8 0,2-2 1 15,0-9-2-15,2-12 0 16</inkml:trace>
  <inkml:trace contextRef="#ctx0" brushRef="#br0" timeOffset="109221.7958">17603 6634 46 0,'13'26'23'0,"-24"-9"-35"0,6-13 48 0,-5 1-36 16,-9 0 0-16,-7-1 0 15,-9 6 0-15,-2-1 0 16,-5 3 0-16,-3 2-1 15,5 7 1-15,6 10 1 16,7 2 0-16,9 0 1 16,10 7 1-16,8 0 0 15,10-10 1-15,6-4 0 16,5-7 1-16,6-7-2 16,5-10 0-16,-1-11-2 15,4-15 0-15,-1-14-2 16,3-18 1-16,-2-5-1 15,-4-10 0-15,4-9 0 16,-4 0 1-16,-7 0 1 16,-10-2 0-16,-7 7 0 0,-4 4 1 15,-3 8 0-15,0 13 1 16,0 13-2-16,-3 16 1 16,-2 16-2-16,-3 19 1 15,0 12-1-15,-2 16 1 16,-1 19-1-16,1 10 1 15,2 4-1-15,2 8 0 16,1-4-1-16,2-1 0 16,6-3-3-16,5-6 0 15,5-11-5-15,8-11 0 0,3-4-8 16,3-15 0-16</inkml:trace>
  <inkml:trace contextRef="#ctx0" brushRef="#br0" timeOffset="109687.008">18211 6721 42 0,'21'-4'21'0,"-15"-1"-20"15,-6 3 33-15,-8 2-32 16,-3 0 0-16,-10 0 1 16,-8 2 1-16,-5 5-5 15,2 5 0-15,0 4 1 16,3 10 0-16,2 5-1 15,12 4 0-15,7 3 1 16,8-1 0-16,5 1 1 16,11-12 0-16,8-5 2 15,2-7 1-15,3-14-1 0,3-17 1 16,2-15-2-16,-2-20 1 16,-5-14-2-16,-6-14 0 15,-3-12 0-15,-5 8 0 16,-5-1 0-16,-8 0 0 15,-2 8 0-15,-4 8 0 16,1 13 1-16,0 14 0 16,2 16-1-16,1 19 1 0,2 16-1 15,2 15 0-15,1 16 0 16,0 23 1-16,2 8-4 16,3 6 1-16,2 6-4 15,1-1 1-15,2 0-7 16,3 1 1-16,0-13-6 15,0-2 0-15,-3-9-1 16,6-12 1 0</inkml:trace>
  <inkml:trace contextRef="#ctx0" brushRef="#br0" timeOffset="110212.6841">18518 7215 42 0,'3'5'21'0,"-6"-3"-18"15,3-2 43-15,-2-4-43 16,-4-4 1-16,1-3 0 15,2-8 0-15,-2-7-6 16,2-12 1-16,1-4 3 16,4-5 0-16,6-5-2 0,6-2 0 15,1 2-3-15,7 8 1 16,1 6-3-16,7 5 1 16,1 7-2-16,1 12 1 15,0 7-1-15,-3 10 1 16,-3 6-1-16,1 7 1 15,-1 8 2-15,-2 4 0 16,0 5 2-16,0 0 0 16,-1 0 3-16,-1 0 0 15,-4 0 4-15,1-7 0 0,2-5 0 16,3-7 1-16,2-2-1 16,1-8 1-16,-1-8-2 15,1-10 0-15,-6-5-3 16,0-14 1-16,-5-9-2 15,0-3 1-15,-6 0-2 16,-5 5 1-16,-2 3-1 16,-6 4 0-16,-2 4-1 15,-5 11 1-15,-4 11 0 16,-4 7 1-16,-1 9-1 16,-2 14 0-16,3 10 1 15,-1 10 1-15,9 8 0 16,7 1 0-16,11 7-1 15,5 0 1-15,11-7-3 16,0-1 0-16,2-8-5 16,9-8 0-16,7-14-6 15,0-12 0-15,1-9-6 0,-4-14 0 16</inkml:trace>
  <inkml:trace contextRef="#ctx0" brushRef="#br0" timeOffset="110618.4579">19714 6498 44 0,'27'16'22'0,"-6"10"-26"0,-16-19 36 0,-5 7-32 16,-3 5 1-16,-7-2-1 15,-6 1 1-15,-3 4-2 16,1 1 1-16,-6 1 0 15,-2-1 0-15,-1 1 0 16,3 2 0-16,3-1 1 16,5 1 1-16,6-2 1 15,4-3 0-15,6-2 1 16,8-5 0-16,3-2-1 16,5-3 1-16,5-2-2 15,3-2 0-15,5 2-2 16,8 2 1-16,-3 5-1 15,-5 5 0-15,-2 5 0 16,-9-1 0-16,-7 3-1 16,-8 0 1-16,-9-2-2 15,-10-3 1-15,-5-7-4 16,-5-2 1-16,2-5-5 0,3 2 0 16,0-4-6-16,5-5 0 15</inkml:trace>
  <inkml:trace contextRef="#ctx0" brushRef="#br0" timeOffset="110993.5655">20415 6782 40 0,'16'-2'20'0,"-24"-7"-24"0,0 6 33 0,-8 3-28 15,-7 3 0-15,-9 8 0 16,-8 1 0-16,-5 5-2 16,0 4 0-16,8-5 1 15,3 3 1-15,7 0 1 16,6 0 1-16,8-3 1 16,8 5 0-16,2 1 1 15,8-1 1-15,8-5-1 16,9 5 1-16,1 5-4 15,1 7 0-15,0 2-1 16,0 12 0-16,-3 0-2 16,-8 8 1-16,-7-6-1 15,-9 0 1-15,-13 1-3 16,-18-8 1-16,-3-7-6 0,-14-4 1 16,-15 2-9-16,-18-10 0 15</inkml:trace>
  <inkml:trace contextRef="#ctx0" brushRef="#br0" timeOffset="111774.155">11732 6531 36 0,'-11'5'18'0,"-29"-5"-18"16,27 2 19-16,-16 0-21 16,-11 3 1-16,-10-3-4 0,-5 1 0 15,-9-1 3-15,-7-2 1 16,-9 5-8-16,3 2 0 15</inkml:trace>
  <inkml:trace contextRef="#ctx0" brushRef="#br0" timeOffset="111924.7699">10438 6989 37 0,'-27'52'18'0,"-12"-14"-24"0,28-29 35 0,-7 5-30 16,-9 0 0-16,-5 3-5 15,1-1 1-15,-4-2-2 16,-2 1 1-16</inkml:trace>
  <inkml:trace contextRef="#ctx0" brushRef="#br0" timeOffset="112060.5809">9700 7290 28 0,'-27'-2'14'0,"-18"21"-15"16,35-14 20-16,-4 4-20 15,-1 3 1-15,-1 0-4 16,0-1 0-16,-5-1-1 16,2 6 0-16</inkml:trace>
  <inkml:trace contextRef="#ctx0" brushRef="#br0" timeOffset="112240.7401">9255 7279 54 0,'35'-7'27'0,"-9"-7"-41"0,-21 9 55 16,3-5-49-16,-2 1 1 16,-1 0-20-16,-3-3 1 15</inkml:trace>
  <inkml:trace contextRef="#ctx0" brushRef="#br0" timeOffset="163149.481">13647 9635 41 0,'32'-19'20'0,"-19"26"-22"0,-10-4 21 15,-1 4-19-15,4 7 1 16,2 10 1-16,5 16 1 15,0 11-3-15,3 3 0 16,-3 15 4-16,-5 11 1 16,-5 16-1-16,-3 0 1 15,-8 10-1-15,-3 7 0 16,1-2-1-16,-3 6 1 16,-3-2-4-16,2-2 1 15,1-16 0-15,5-6 0 0,0-11 0 16,6-14 0-16,2-7-1 15,0-14 1-15,2-10-1 16,1-7 1-16,2-7-2 16,1-6 1-16,-4-4-1 15,1-4 0-15,2-4-3 16,0-1 0-16,1 3-1 16,-1-5 1-16,0 2 0 15,1-2 1-15,-6 0 0 16,0 0 0-16,-3-2 2 15,-8-3 1-15,-7 3 3 16,-11-1 0-16,-14-1 0 16,-4-1 1-16,-11 3-1 15,-14-1 1-15,-5 1 0 16,1 0 1-16,-6 2-4 16,-8 0 0-16,-6 0 0 15,4 0 0-15,7-3-1 0,1 1 1 16,1-3-1-16,17-2 0 15,3 2 0-15,13-2 1 16,7 0-1-16,9-2 1 16,13-1 0-16,10-4 0 15,3 3-1-15,8-1 1 16,5-9 0-16,1-3 0 16,-1-2-1-16,0-11 0 15,1-8 0-15,-1-9 0 16,-5-10 0-16,-3-18 0 0,-2-14 0 15,-8-10 0-15,-3-5 0 16,0-6 0-16,-3 8 0 16,4 13 0-16,-4 2 0 15,6 7 0-15,8 7 0 16,2 7 0-16,8 10 0 16,8 9 0-16,9 4 0 15,1 12 0-15,9 10 0 16,8 7 0-16,5 7-1 15,5 5 1-15,11-1 0 16,8 3 0-16,10 0 0 16,-2 0 0-16,8-2 0 15,4-3 0-15,7 2 0 16,-9 3 0-16,-2-2 0 16,-3 2 0-16,-8 2-2 15,-5 1 1-15,-14 1-7 0,-13 1 1 16,-15 4-9-16,-6 8 1 15</inkml:trace>
  <inkml:trace contextRef="#ctx0" brushRef="#br0" timeOffset="164830.9256">13340 10383 37 0,'3'-9'18'0,"-6"4"-17"16,3 3 21-16,0-1-21 15,0 3 1-15,-2-2 0 16,-1 4 1-16,3-2-4 15,0 3 1-15,5 1 4 0,3 3 0 16,3 0-1-16,5 5 1 16,2 7-1-16,6 5 0 15,5-1 0-15,11 1 1 16,0 4-3-16,2-5 0 16,5-4 0-16,4 0 1 15,2-7 0-15,5-12 0 16,11-10 2-16,7-4 1 15,4-2-4-15,7-8 1 0,6-9-1 16,10 7 1-16,-3-2 0 16,6-2 0-16,3-1-4 15,-1 1 0-15,-5 1 2 16,3 3 0-16,5 1-1 16,3 8 1-16,0 3-2 15,8 5 0-15,-1-1 1 16,4 1 1-16,2 2 0 15,8-3 1-15,-6 3 1 16,9-5 0-16,5 3 0 16,5 0 1-16,16-1 0 15,0-2 0-15,16 1-1 16,5-1 1-16,16 0-3 16,6 5 1-16,15 2-1 15,11 5 1-15,2 3-1 16,16-1 0-16,-4 3 0 15,-7 0 1-15,12 2-1 0,-4-3 0 16,1-1 0-16,-6-1 0 16,-4-2 0-16,4 0 0 15,-10-2 0-15,5-3 0 16,-10-2 0-16,-4-2 0 16,-17 1 0-16,2-1 1 15,-21 2-2-15,0-2 1 16,-11-3 0-16,-18 7 0 15,-11-2 0-15,-11 0 0 0,-7 5 0 16,-22 2 0-16,-7-3 0 16,-11-1 0-16,-8-1 0 15,-13 0 0-15,-8 0 0 16,-11 3 0-16,-10 0-1 16,-11-1 1-16,0 1-1 15,-13 2 1-15,-1 2-3 16,-7 3 0-16,-8 5 0 15,-2 4 0-15,-11 7 1 16,-3 12 0-16,-8 4-1 16,-11 6 1-16,6-3 2 15,-2 2 0-15,7-2 2 16,-3-5 0-16,4-2 0 16,1-7 1-16,4-5 0 15,2-7 0-15,5-9 0 16,3-7 0-16,8-5-2 15,8-10 0-15,3-11 0 16,7-10 0-16,20-6-1 0,4-8 1 16,5 0-1-16,-2 10 0 15,0 9 0-15,-2 2 0 16,-14 1-1-16,-11 4 0 16,-7 2 1-16,-16 1 0 15,-16-1 0-15,-17-2 0 16,-14 1 0-16,-9-8 0 15,-13 0 0-15,-8 5 1 0,-3 2-5 16,3 2 0-16,0 5-9 16,0 5 0-16,-5 10-6 15,5 6 0-15</inkml:trace>
  <inkml:trace contextRef="#ctx0" brushRef="#br0" timeOffset="165672.2052">13507 10129 26 0,'24'2'13'0,"-16"8"-3"15,-11-8 13-15,-2 5-21 16,-6 5 1-16,-2 0 1 16,-8 0 1-16,-8 4-6 0,-14-2 1 15,-4 3 2-15,-4-1 1 16,-1-2-2-16,1 3 1 16,6-3-1-16,3 0 0 15,8 0-1-15,-1 5 1 16,14-7 0-16,8 4 1 15,8 3-1-15,7 7 1 16,9 2 0-16,13 5 1 16,18 7-1-16,8-5 1 0,8 3 0 15,9-1 0-15,4-4 0 16,3 0 1-16,0-7-1 16,-2 2 0-16,-9-4-1 15,-10-1 0-15,-8-4-6 16,-11 0 0-16,-7-3-11 15,-14 3 0-15,-13-7-2 16,3 9 0-16</inkml:trace>
  <inkml:trace contextRef="#ctx0" brushRef="#br0" timeOffset="166332.7419">23961 9482 30 0,'0'12'15'0,"-14"52"-15"0,14-38 16 16,-2 21-14-16,-3 11 0 16,5 13 2-16,0 18 0 15,7 12-5-15,1 5 1 16,3 5 3-16,5 4 1 15,0-7-2-15,0-7 1 16,5-14-2-16,-5-7 1 16,0-11-4-16,-9-18 1 15,1-13-10-15,-8-12 0 16</inkml:trace>
  <inkml:trace contextRef="#ctx0" brushRef="#br0" timeOffset="166963.834">23910 9628 35 0,'22'-28'17'0,"-17"14"-20"16,-5 9 23-16,0 5-20 15,0 0 1-15,3-5 3 16,10-2 0-16,3 0-4 15,7 0 1-15,4 0 3 16,2-2 1-16,-3 2-1 16,9 0 1-16,2-3-1 15,3-1 0-15,5-4-1 0,-8 4 0 16,5-1-2-16,-2 0 1 16,-3 0-1-16,0 3 0 15,-6 0-1-15,-1 2 0 16,-9 4 0-16,3 6 1 15,-11-1-2-15,-5 10 1 16,5 2-1-16,-5 5 1 16,0 2-1-16,-6 2 1 15,4 8-1-15,-6 4 1 0,2 17 0 16,4 7 0-16,2 9 0 16,7 2 1-16,7 10-1 15,1 7 1-15,7 5-1 16,-7-10 1-16,6 3-1 15,-2 4 1-15,-9-4-1 16,-4-3 0-16,-9-11 0 16,-10-10 1-16,-9-4 1 15,-12-3 0-15,-16-10 0 16,-3-6 0-16,-14-5 1 16,-15-7 1-16,-2-3-1 15,-9-9 0-15,-16-4-1 16,1-5 1-16,-1-5-1 15,3-5 1-15,1-5-5 16,4 3 1-16,0 0-7 16,14 3 0-16,0-1-10 15,-3 7 1-15,21 1-2 16,-11 11 0-16</inkml:trace>
  <inkml:trace contextRef="#ctx0" brushRef="#br0" timeOffset="167879.413">12957 8633 29 0,'13'-9'14'0,"0"14"-12"0,-8-1 25 15,3 6-25-15,0 9 0 16,0 4 3-16,0 12 1 15,0 3-7-15,0 14 0 16,0-1 4-16,0 1 1 16,2 2-2-16,-4-7 1 15,4-4-3-15,-4-3 1 16,-4-5-3-16,-2-7 1 16,0-7-5-16,0-9 0 15,-8-10-7-15,0-6 1 0</inkml:trace>
  <inkml:trace contextRef="#ctx0" brushRef="#br0" timeOffset="168404.0327">13229 8638 26 0,'19'0'13'0,"5"26"-12"16,-17-17 17-16,7 3-15 15,2 5 1-15,2 11 2 16,1 2 1-16,-4 13-9 16,-1 6 1-16,-1 3 5 15,-2 2 0-15,-4-9-2 16,-1-1 0-16,-1-4-1 16,-2-4 0-16,-3-6 0 0,0-4 0 15,-3-10 0-15,-2-6 0 16,-3-8 0-16,0-9 1 31,-5-28 0-31,2-15 0 16,6-8-1-16,-1-8 1 15,4-2-2-15,-1 2 0 16,3 2-1-16,3 3 1 16,2 5-1-16,6 9 0 15,2 14-1-15,3 9 1 0,5 12 2 16,11 12 0-16,5 10 0 15,0 9 1-15,-3 9 0 16,1 0 0-16,-6 5 0 16,-5 7 0-16,-11-5-1 15,-11 5 0-15,-10 0 0 16,-13-2 0-16,-18-5 0 16,-6-10 1-16,-14 1-4 15,-12-8 0-15,-6-2-6 16,1-9 1-16,-4 0-8 15,11 0 1-15</inkml:trace>
  <inkml:trace contextRef="#ctx0" brushRef="#br0" timeOffset="169095.3129">23648 8431 38 0,'14'-12'19'0,"-28"50"-25"0,14-19 30 16,-7 14-24-16,7 7 0 15,0 4 1-15,0 13 1 16,7 13-2-16,-1 1 0 15,2 4 1-15,0-9 1 0,8 0-1 16,-9-7 1-16,1-10-1 16,-2-11 1-16,-6-8-6 15,-6-13 0-15,-2-15-7 16,-2-7 1-16</inkml:trace>
  <inkml:trace contextRef="#ctx0" brushRef="#br0" timeOffset="169621.4213">24014 8532 22 0,'5'43'11'0,"5"39"-5"0,-4-63 10 16,7 14-13-16,-2 9 0 16,4 12 2-16,4 2 0 15,-3 1-6-15,-6-3 0 16,4-12 4-16,-1-6 0 16,-5-8-1-16,0-9 1 15,-6-8-1-15,-2-8 1 16,-2-15-2-16,-4-11 1 15,-1-17-1-15,-9-10 1 0,2-6-2 16,-4-1 1-16,-1-6-1 16,4-8 0-16,-1 3-1 15,8 9 1-15,8 7 0 16,8 10 1-16,5 7-1 16,5 11 0-16,9 15 0 15,5 9 1-15,10 16 0 16,-2 15 0-16,2 7 0 15,-5 4 1-15,-5-2-1 16,-3 7 1-16,-13-2-1 16,-11 2 1-16,-16-3-1 15,-12-4 1-15,-14-4-5 16,-16-13 1-16,-21-4-8 16,-16-5 0-16,-8 3-4 15,2-13 1-15</inkml:trace>
  <inkml:trace contextRef="#ctx0" brushRef="#br0" timeOffset="170626.7186">14600 9337 43 0,'10'-31'21'0,"-10"-18"-25"15,-2 30 41-15,-1-2-35 16,0-10 1-16,3-11-1 15,0-12 1-15,6-10-5 16,-1 1 1-16,0-6 2 16,1 6 0-16,-1 6-1 15,0 8 0-15,-2 9-1 16,2 12 0-16,-2 14 0 16,2 9 1-16,3 14 0 15,3 13 0-15,4 13 0 16,7 14 1-16,1 10 0 15,-1 5 1-15,1-1-1 16,-4-6 1-16,-1-1 0 16,-2-7 0-16,0-4-2 0,-3-7 0 15,-2-8-3-15,-3-13 1 16,-3-8-3-16,-5-9 0 16,0-9-1-16,-2-5 0 15,-4 2 1-15,-2 0 0 16,0 0 4-16,-2 1 1 15,-3-6 3-15,-3 8 0 16,-3-1 2-16,-2 1 0 0,-3 2 0 16,-2 0 1-16,-6 0-3 15,-5 0 0-15,0 2-3 16,0 3 1-16,-5 2-6 16,7 0 0-16,3 0-9 15,6 4 0-15</inkml:trace>
  <inkml:trace contextRef="#ctx0" brushRef="#br0" timeOffset="171242.076">15055 9045 29 0,'-3'-9'14'0,"-15"27"-8"0,15-8 15 0,3 9-21 16,3-3 1-16,5 8 1 15,2 4 1-15,1 0-3 16,-1-4 1-16,6-6 2 16,3-4 0-16,-1-7 0 15,-2-9 1-15,-3-12-1 16,-5-5 0-16,-8-14 0 15,0-18 0-15,-5-18-1 16,-3-4 1-16,-3-7-2 16,-2 5 1-16,0 5-1 15,2 6 0-15,1 15 0 16,5 11 0-16,2 17-1 16,3 12 1-16,3 13-1 15,2 13 1-15,3 9-1 16,5 7 1-16,3 9-1 15,0 17 1-15,2 2 0 16,-2 2 1-16,3-2-1 16,-3-6 1-16,-3-4-3 0,0-4 1 31,6-7-11-31,-4-9 1 16,-1-8-6-16,2-11 1 15</inkml:trace>
  <inkml:trace contextRef="#ctx0" brushRef="#br0" timeOffset="171482.2894">15510 9240 42 0,'13'-12'21'0,"-21"-6"-21"16,6 8 33-16,-6 1-30 16,-6-5 0-16,-2-10 2 15,-2-4 1-15,-3-5-8 16,2-2 1-16,3-3 4 15,8-2 0-15,6 0-2 16,7 0 1-16,8 7-3 16,3 7 0-16,3 8-4 15,-1 6 1-15,9 5-4 16,2 7 0-16,0 2-7 16,3 7 1-16</inkml:trace>
  <inkml:trace contextRef="#ctx0" brushRef="#br0" timeOffset="171827.2372">16174 8509 35 0,'16'47'17'0,"5"21"-14"0,-10-47 26 0,4 7-26 15,1 15 0-15,0 11 2 16,-3 7 0-16,1 5-6 15,-4 0 1-15,-2-3 1 16,0-4 0-16,-3 2-6 16,1 0 0-16,-1-9-8 15,0-7 1-15</inkml:trace>
  <inkml:trace contextRef="#ctx0" brushRef="#br0" timeOffset="173314.7098">24556 8636 26 0,'8'-7'13'0,"-5"-19"-11"16,-3 16 15-16,0-6-16 15,-3-8 0-15,-2-4 3 16,2-7 0-16,-10-3-4 16,0-9 0-16,-3-2 3 0,0-17 0 15,-5 2 0-15,-1 1 0 16,4 7-2-16,-3 1 1 15,-8 4-2-15,7 8 1 16,-7 6-1-16,14 9 1 16,-1 6-2-16,8 8 1 15,13 10 0-15,6 13 0 16,4 0 0-16,15 13 1 16,4 6 0-16,-2 5 0 0,-1 7 0 15,-4 4 0-15,-3 1 0 16,-3-3 1-16,-3-4-4 15,1-5 1-15,-8-7-8 16,-4-5 0-16,-1-5-3 16,-4-6 1-16</inkml:trace>
  <inkml:trace contextRef="#ctx0" brushRef="#br0" timeOffset="173494.8632">24572 8172 35 0,'0'17'17'0,"-13"-5"-22"16,5-10 31-16,0 0-26 16,2 3 0-16,-1 2 0 15,-1 0 1-15,-3-2-1 16,0 2 0-16,1-2-4 16,-3-3 0-16,5-2-5 15,0 2 0-15</inkml:trace>
  <inkml:trace contextRef="#ctx0" brushRef="#br0" timeOffset="173930.3452">24691 7911 22 0,'11'-2'11'0,"-27"4"-10"0,13-4 13 0,-8 4-12 16,3 3 0-16,1 7 2 15,-4 4 1-15,3 5-6 16,-3 5 1-16,9 10 3 16,-4-1 0-16,6-5 0 15,0-1 0-15,0-8-1 16,6-2 0-16,-4-10 0 16,4-7 0-16,-6-13 0 15,0-11 1-15,0-6-1 16,-8-9 0-16,2-8-1 15,-1-7 0-15,-1-7-1 16,-8-2 0-16,3 2-1 16,-6 10 1-16,0 4 0 15,4 8 0-15,-1 6 0 16,2 8 1-16,7 6-1 16,7 8 1-16,7 9-1 15,1 9 1-15,11 10-1 16,-1 9 1-16,1 5-2 0,5 5 0 15,0-1-5-15,5-6 1 16,2 0-7-16,-1 4 1 16</inkml:trace>
  <inkml:trace contextRef="#ctx0" brushRef="#br0" timeOffset="174154.4384">24829 7935 40 0,'0'-26'20'0,"-19"17"-19"0,14 2 34 0,-9-8-32 15,-1 1 1-15,-1-5 1 16,0-4 0-16,-5-10-7 16,0 2 1-16,5 3 4 15,0 2 0-15,3 1-2 16,5-1 1-16,-3 0-5 16,6 2 1-16,-3-2-3 15,2 8 0-15,4 3-4 16,-3 4 0-16,5-3-6 15,-3 4 0-15</inkml:trace>
  <inkml:trace contextRef="#ctx0" brushRef="#br0" timeOffset="174951.4979">24551 6926 21 0,'0'-14'10'0,"0"-5"-4"16,0 12 10-16,0-5-12 16,8-2 0-16,-3 0 3 0,-2 0 0 15,5 0-9 1,-3 2 0-16,3 3 5 0,0-1 1 15,8 3-3-15,-3 2 0 16,8 5-1-16,-3 3 0 16,4 9-1-16,1 4 1 15,-1 10 0-15,-1 2 0 16,-5 3-1-16,0 11 1 16,-3-9 0-16,-5 7 0 15,0 2 0-15,-8 3 1 16,-3 2-1-16,-2-2 0 0,-3-5 1 15,2-7 0-15,4-5 1 16,-3-7 0-16,5-7 2 16,0-7 0-16,0-7 0 15,7-5 1-15,7-6-1 16,2-3 1-16,7-5-2 16,-1 5 0-16,7-1-1 15,0 1 0-15,-5 0-4 16,-3 2 1-16,3 3-12 15,-11 7 1-15,0-5-3 16,-5 2 0-16</inkml:trace>
  <inkml:trace contextRef="#ctx0" brushRef="#br0" timeOffset="188178.0478">14272 11660 35 0,'21'7'17'0,"5"12"-16"0,-15-12 18 15,2 5-21-15,3 2 1 16,0 2-3-16,-3 3 1 15,-5 2-2-15,-8 5 1 16,-5 7-5-16,-1 0 0 0</inkml:trace>
  <inkml:trace contextRef="#ctx0" brushRef="#br0" timeOffset="188326.8936">14565 12356 49 0,'53'26'24'0,"-40"-7"-45"16,-7-10 52-16,-4 6-41 16,1-4 1-16,-3 1-12 15,-5 7 1-15</inkml:trace>
  <inkml:trace contextRef="#ctx0" brushRef="#br0" timeOffset="188507.5968">14449 12749 22 0,'10'26'11'0,"-2"2"-4"16,-2-16 13-16,2 0-19 0,0 4 0 15,0-2 0-15,-1-2 0 16,1 0-2-16,-2-3 0 16,-4-2-2-16,-2-2 0 15,-2 0-5-15,-4 2 0 16</inkml:trace>
  <inkml:trace contextRef="#ctx0" brushRef="#br0" timeOffset="189138.2254">15187 11879 24 0,'13'-2'12'0,"3"-38"-9"0,-11 30 19 15,3-2-21-15,3-2 1 16,0-2 3-16,2-3 0 16,0 0-5-16,3 3 0 0,5-1 3 15,8 6 1-15,0 6 0 16,3 7 0-16,2 5-1 16,6 7 1-16,-3 5-1 15,0 12 1-15,-10 6-1 16,-9 6 0-16,-10 1-1 15,-11-4 0-15,-7 0-2 16,-6-2 1-16,-2 0-1 16,-6-1 0-16,-5-4-1 15,-1 0 1-15,1 0-4 16,3 0 1-16,2-2-5 16,6 4 1-16,4 5-6 15,9-5 1-15,8 10-2 16,7 4 0-16</inkml:trace>
  <inkml:trace contextRef="#ctx0" brushRef="#br0" timeOffset="189272.6705">15531 12942 34 0,'16'33'17'0,"-16"-26"-9"0,-3-7 36 16,-2-5-40-16,0-2 1 16,-3-7-1-16,2 5 1 15,-4-8-14-15,-1 3 1 16,3 2-5-16,6 5 0 15</inkml:trace>
  <inkml:trace contextRef="#ctx0" brushRef="#br0" timeOffset="219525.7122">6728 11390 13 0,'-26'-12'6'0,"-19"-2"3"0,32 9 7 15,-8 0-15-15,-9 3 1 16,-4 0 1-16,-6-1 1 16,-7 3-4-16,-9 3 1 15,-7-1 2-15,-14 3 0 16,0 0-1-16,-13-3 0 0,-10 3 0 15,-6-3 0-15,-13-2-1 16,-11-2 0-16,-5-3 0 16,-5 0 1-16,-8 3 0 15,-14-1 0-15,-4 1 0 16,-4 0 0-16,-4-1 0 16,2-1 1-16,-5 1 0 15,2-1 0-15,-2-1-1 16,-6 0 1-16,6 1-1 15,2 1 1-15,8 3-1 16,6 0 0-16,-3 3-1 16,16-3 0-16,0 4-1 15,5-1 1-15,11 1-1 16,5-1 1-16,13 1-1 16,3-1 1-16,13-1-1 15,18 0 1-15,17 1-6 16,13-1 1-16,13-2-10 0,13 0 0 15</inkml:trace>
  <inkml:trace contextRef="#ctx0" brushRef="#br0" timeOffset="220665.9247">7834 10752 36 0,'8'7'18'0,"-26"26"-13"15,18-23 21-15,-8 9-25 16,-5 9 1-16,2 14 3 15,-5 12 0-15,-2 5-6 16,-4-5 1-16,7 5 3 16,-4 2 0-16,1 3-1 15,-1-3 1-15,0-5-2 16,4 1 0-16,1-10 0 16,4-7 0-16,-1-10 0 15,1-6 1-15,2-8-5 16,0 1 1-16,2-10-7 15,6-12 1-15,3-9-6 16,8-10 0-16</inkml:trace>
  <inkml:trace contextRef="#ctx0" brushRef="#br0" timeOffset="220995.3506">7890 10917 7 0,'-3'-24'3'0,"-10"17"10"0,10 5-8 0,-2 0-1 16,2 4 0-16,1 3 3 15,2 4 0-15,2 3-7 16,6 7 0-16,3 9 7 16,5 5 1-16,5 5-1 15,3 4 1-15,2 3 0 16,-2 4 0-16,5 7-2 15,0 6 0-15,-5-4-2 16,0 3 1-16,0-11-3 16,0-5 0-16,-3-8-1 15,0-6 1-15,-5-5-6 16,-3-3 0-16,-2-4-7 16,-4-10 1-16,-4-6-6 15,-3-1 1-15</inkml:trace>
  <inkml:trace contextRef="#ctx0" brushRef="#br0" timeOffset="221206.4499">8223 11472 41 0,'13'-14'20'0,"-39"-7"-12"0,15 14 35 16,-7 0-39-16,-1 0 0 16,-7 0 2-16,-11-1 1 15,-11 4-9-15,1-3 0 16,-12 4 6-16,1 1 0 15,3 0-3-15,-4-1 0 16,4 1-5-16,2 0 1 16,5-1-9-16,11 1 0 0,8-3-6 15,19-2 0-15</inkml:trace>
  <inkml:trace contextRef="#ctx0" brushRef="#br0" timeOffset="221881.9535">10115 10811 39 0,'-3'19'19'0,"-5"33"-13"16,11-29 30-16,-3 15-32 15,3 11 0-15,2 3 2 16,3 2 1-16,-3 3-9 15,1 6 0-15,-1-2 5 16,0 0 1-16,3-4-2 16,0-10 0-16,0-7-1 0,-5-7 0 15,-1-7-4-15,-2-10 1 16,-2-9-6-16,-4-9 1 16,4-15-10-16,-4-18 1 31</inkml:trace>
  <inkml:trace contextRef="#ctx0" brushRef="#br0" timeOffset="222393.4">10163 10839 38 0,'18'-14'19'0,"-2"14"-8"0,-5-4 26 0,-1-1-34 16,9 0 1-16,2 0 0 15,3 3 0-15,0 0-5 16,2 6 0-16,0-1 4 15,1 2 0-15,-3 2-2 16,-6 7 0-16,-7 5 0 16,-6 4 0-16,-13 8-1 15,-8 2 0-15,-5 4 0 16,-16-4 1-16,-5-2 0 16,5-8 0-16,0-2 0 15,2-4 0-15,9-5 1 16,5-3 0-16,7-4 0 15,12-1 1-15,10 1-1 16,16 0 0-16,15-1 0 16,14 4 0-16,11 3-2 15,4 3 0-15,12 3 0 0,-1 4 0 16,-5 7 1-16,-8 3 0 16,-13 6-1-16,-10 3 1 15,-14 3 0-15,-16-6 1 16,-18-1-1-16,2-10 0 15,-45 4 0-15,-4-4 0 16,-17-10 0-16,-13-1 0 16,-11-6-1-16,-2-9 1 0,0-5-1 15,5-4 1-15,2-3-2 16,9 0 1-16,15 1-7 16,14 1 1-16,10 5-13 15,17 5 0-15,15 0-2 16,13 0 1-16</inkml:trace>
  <inkml:trace contextRef="#ctx0" brushRef="#br0" timeOffset="238847.6899">9739 10592 18 0,'0'0'9'0,"-8"78"-7"16,6-57 9-16,-1 10-11 0,0 13 1 16,1 8 2-16,-1 12 1 15,1 6-4-15,4-4 1 16,1 5 2-16,-1-1 0 16,-2 10 1-16,3-9 0 15,0-3-1-15,-1-5 0 16,-2-6-1-16,3-3 0 15,-3-2 0-15,3 2 1 16,-1-2-2-16,4-3 1 16,2-4-1-16,-1-3 0 0,7-11 0 15,4-6 0-15,9-3 0 16,7-4 0-16,11-1 0 16,8-3 0-16,8 0 0 15,13 3 0-15,3-3-1 16,2 0 0-16,-8 0 0 15,-4 0 0-15,-1-2 0 16,-5-5 1-16,-6-5 0 16,1-4 0-16,-6-8 1 15,-2-11 0-15,-1-14 0 16,-2-17 0-16,-2-11 0 16,-1-15 0-16,-2-7-1 15,-1-6 1-15,-4 1-2 16,-4 15 0-16,-1 5-1 15,-4 4 1-15,-2 14-1 16,0 5 1-16,-3 5-1 16,-3 4 0-16,3 5 1 0,-7 5 0 15,-4 0-1-15,-4 4 0 16,-9-2 0-16,-5-2 0 16,-5-3 0-16,-14-2 1 15,-10 5-1-15,-5-2 0 16,-11-6 0-16,-10-4 1 15,-14 0 0-15,-3-4 0 16,-7 1 0-16,-3 6 0 16,3 6-2-16,5 8 0 0,5 9-8 15,16 7 0-15,6 9-2 16,4 5 0-16</inkml:trace>
  <inkml:trace contextRef="#ctx0" brushRef="#br0" timeOffset="239702.7422">8303 10348 23 0,'18'0'11'0,"-20"19"-8"0,-4-12 16 15,-2 9-18-15,0 15 1 0,-2 16 1 16,-1 14 0-16,3 5-4 16,6 11 1-16,2 20 1 15,2 4 1-15,9 5-1 16,7 9 1-16,6 10 0 15,3-8 0-15,-1 6 0 16,-5-3 0-16,-2-12 1 16,-3-19 1-16,-3-7-2 15,-5-9 0-15,-8-9 0 16,-5-10 0-16,-11-5 0 16,-8-9 0-16,-8-4-1 15,-13-6 1-15,-10-16-1 16,-12-7 1-16,-12-7-1 15,-14-7 1-15,1-7-1 16,-14-9 0-16,-8-1-1 16,0-2 1-16,-2-2 0 15,5-5 0-15,2-9-1 0,12-1 0 16,20 1 1-16,11-5 0 16,13-2-1-16,10 2 1 15,14-3-1-15,11-2 1 16,7-6-1-16,9-11 1 15,9-1-1-15,7-1 0 16,4-6-1-16,6-3 1 16,0 0 0-16,5 2 0 15,3 12-1-15,2 8 1 0,0-1 0 16,1 7 0-16,-3-2-1 16,2-3 1-16,8-1 0 15,6 1 0-15,10 6 0 16,11 11 0-16,8 0-1 15,-1 0 1-15,-1 4 0 16,-7 8 0-16,-4 7-5 16,-6 7 0-16,-8 7-9 15,-7 9 1-15</inkml:trace>
  <inkml:trace contextRef="#ctx0" brushRef="#br0" timeOffset="240634.3987">7840 11797 31 0,'8'16'15'0,"-3"73"-8"16,-3-65 16-16,1 7-23 15,2 13 0-15,1 10 0 16,-4 19 1-16,-2 5-1 15,-2-3 0-15,-4 5 1 16,1-2 0-16,-8-1 1 16,2-11 0-16,1 0 0 15,2-12 1-15,3-9 1 16,-1-12 0-16,12-10-1 0,-4 1 0 16,6-8-1-16,3-2 1 15,7-2-1-15,9-3 1 16,10 1-3-16,2-1 1 15,14-2-1-15,11-2 1 16,13 0-1-16,7-1 1 16,17-1-1-16,13-1 0 15,10 5 0-15,16-2 1 0,8 7-1 16,11-1 0-16,5 6 0 16,-3-3 0-16,-7 0 0 15,-3 0 1-15,-14 0-1 16,-10-7 1-16,-10-2 0 15,-9 0 0-15,-15-1 0 16,-19-4 1-16,-13-2-1 16,-8-3 0-16,-6-2 0 15,-10 0 0-15,-8-7-1 16,-7 2 1-16,-9-4 0 16,-8-3 0-16,-5-2 0 15,-3-7 1-15,1-10-1 16,-3-2 0-16,-3-9 0 15,0-12 0-15,-6 4 0 16,1-9 0-16,0-4 0 16,-3-10 0-16,0 0-1 15,0 12 0-15,-2-1 0 16,5 13 0-16,2 9-4 0,3 9 0 16,3 10-8-1,-1 12 1-15,4 13-6 0,2 15 0 16</inkml:trace>
  <inkml:trace contextRef="#ctx0" brushRef="#br0" timeOffset="241385.0162">9467 12613 21 0,'-16'-5'10'0,"-21"-4"1"15,26 4 6-15,-7-2-15 16,-3 0 0-16,-6-3 0 15,-10 3 1-15,0 0-4 16,-3 3 0-16,-5 1 2 16,0 1 1-16,0 2-2 15,6-3 1-15,7 1 0 16,6 0 0-16,4 2-4 16,7 0 1-16,4 0-6 0,0 2 1 15,11 3-2 1,14 4 0-16</inkml:trace>
  <inkml:trace contextRef="#ctx0" brushRef="#br0" timeOffset="241684.846">9499 12803 17 0,'-14'5'8'0,"-25"2"-1"15,28-7 14-15,-7 2-19 16,-6-4 1-16,-8 2 2 16,-8-5 1-16,-7-2-8 15,-4 5 1-15,-4-3 4 16,-1 3 0-16,6-5-1 15,2 0 0-15,1 2-4 16,2 0 0-16,5 1-7 16,6 1 0-16</inkml:trace>
  <inkml:trace contextRef="#ctx0" brushRef="#br0" timeOffset="294681.5493">13129 3633 29 0,'23'-11'14'0,"-9"11"-8"15,-14 0 14-15,-3 0-20 16,-5 0 0-16,0 2-2 15,-5 0 0-15,-3 1 2 16,-2-1 0-16,-4 3 0 16,-4 2 0-16,-1 0 0 15,1 9 0-15,2-2 0 16,3 5 1-16,8 7 1 16,7 2 0-16,9 0-1 15,10 5 1-15,6-4 0 16,2 1 0-16,8-9 0 15,11-9 1-15,0-7-1 16,-3-12 0-16,-3-5-1 16,-5-7 1-16,-10-7-2 0,-9 3 1 15,-10-5-1-15,-10-8 0 16,-14 6-1-16,-11 4 1 16,1 0-1-16,-8 7 1 15,-9 3 0-15,4 9 1 16,-1 4-1-16,6 6 0 15,7 8 1-15,14 6 0 16,11-1 1-16,10 1 1 0,10 2 0 16,11-1 1-16,9 1 0 15,1-5 0-15,1-4-1 16,2-6 1-16,1-4-2 16,-3-4 0-16,-1-1-1 15,-7-2 0-15,-11 0-1 16,-5 2 0-16,-10-2-1 15,-6 3 1-15,-8-4 0 16,-3 4 0-16,-5 6 0 16,3-2 0-16,0 7 0 15,3 7 1-15,4 5-1 16,9 2 1-16,8 5-1 16,5 0 1-16,2 5-1 15,9-3 1-15,7-5-2 16,6 1 1-16,0-1-2 15,-6 1 0-15,-5 2-6 16,-7-5 0-16,-20 2-8 16,-7-13 0-16</inkml:trace>
  <inkml:trace contextRef="#ctx0" brushRef="#br0" timeOffset="296169.0186">12126 4642 58 0,'58'0'29'0,"-47"0"-38"16,-11 0 30-16,-3 3-31 15,0 1 0-15,-2 1-15 16,-3-3 1-16</inkml:trace>
  <inkml:trace contextRef="#ctx0" brushRef="#br0" timeOffset="296437.9448">14203 4638 42 0,'26'-10'21'0,"-23"1"-32"16,-3 9 34-16,-3 2-35 15,-2 0 0-15,-6 3-6 16,1-2 0 0</inkml:trace>
  <inkml:trace contextRef="#ctx0" brushRef="#br0" timeOffset="296739.3574">11353 5463 60 0,'11'-23'30'0,"-19"4"-47"0,3 14 62 16,-3-2-55-16,-6 0 1 0,-1 2-20 16,-1 1 0-16</inkml:trace>
  <inkml:trace contextRef="#ctx0" brushRef="#br0" timeOffset="297023.6242">10364 6401 52 0,'-35'12'26'0,"-7"-12"-30"16,34-2 41-16,-5-3-40 0,0 3 0 15,2 2-14-15,0-5 1 16,4-2 12-16,1 2 0 15</inkml:trace>
  <inkml:trace contextRef="#ctx0" brushRef="#br0" timeOffset="297369.8846">11195 8619 55 0,'47'-21'27'0,"-31"7"-41"16,-13 9 50-16,-3 5-54 16,-3 0 1-16,3 0-9 0,5-4 1 15</inkml:trace>
  <inkml:trace contextRef="#ctx0" brushRef="#br0" timeOffset="297683.7757">12422 7726 44 0,'13'-90'22'0,"-2"15"-27"16,-8 58 39-16,-3-1-35 15,2-4 1-15,-2 1-11 16,3 2 1-16,0 3 4 16,5 0 0-16</inkml:trace>
  <inkml:trace contextRef="#ctx0" brushRef="#br0" timeOffset="298029.8953">11136 9663 31 0,'8'-18'15'0,"-26"-4"-47"15,2 20 20-15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48:56.2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17031 4929 29 0,'-16'-14'14'0,"3"2"-14"16,13 8 15-16,0-1-15 15,3-2 0-15,5 2-2 16,5-2 0-16,3 2 1 16,5 1 0-16,5 1-1 15,6 1 0-15,8-3 0 16,2 1 0-16,11 1 1 16,5-1 1-16,6 4 0 15,13 0 1-15,2 0 0 16,11 0 1-16,3 4-1 15,10 1 1-15,5 0-1 16,6 2 1-16,2 4-1 16,3 4 0-16,6-1-1 0,-9 4 0 15,1-1 0-15,-1-3 0 16,-10 5 0-16,-11 4 0 16,-8 6 0-16,-5 1 0 15,-15 5 0-15,-14 5 0 16,-14 3 0-16,-15 1 0 15,-19-4 0-15,-18-4 1 16,-13-1-1-16,-25-2 0 0,-20-5 2 16,-16-7 1-16,-19-2 0 15,-16-5 0-15,-10-7 0 16,-14-4 1-16,-2-8-1 16,-13-4 1-16,-1 1-2 15,1-3 0-15,7-10-1 16,6-5 1-16,11-7-2 15,10-7 1-15,16 0-1 16,7 0 1-16,22 5-1 16,19 6 1-16,18 3-1 15,24 8 0-15,23 1-2 16,33 8 1-16,28 6-5 16,40 6 1-16,43 4-7 15,42 14 1-15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49:42.2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1699 1345 13 0,'5'2'6'0,"-5"5"-1"16,0-7 6-16,0 0-9 15,0 5 1-15,-5-3 1 16,2 10 0-16,-2-7-5 16,-3 4 0-16,2 1 4 15,-1 1 0-15,-4 4-1 16,-2-1 0-16,-3 2-1 15,0 3 1-15,-3 2-1 16,1 0 0-16,-3 5-1 16,5 0 1-16,0 2 0 15,-5 5 1-15,5 5-2 0,3 11 1 16,-8 1 1-16,5 8 0 16,0-4 0-16,0 8 1 15,-3 6-2-15,9 7 0 16,-3 5 1-16,5 2 0 15,0 1-1-15,0 11 1 16,3 2-1-16,2-2 1 16,3 7-1-16,0 8 1 0,3 1-1 15,2-4 1-15,3 7 0 16,0 0 1-16,5 0-1 16,-3-3 1-16,4 12-1 15,-1-6 1-15,5-3-1 16,-4 2 1-16,2 0-2 15,5-7 1-15,8-2-1 16,0-5 0-16,3 0-1 16,-1-9 1-16,4-5-4 15,5-2 1-15,2-5-7 16,-5 0 0-16,0 4-6 16,8-20 1-16</inkml:trace>
  <inkml:trace contextRef="#ctx0" brushRef="#br0" timeOffset="2102.8423">23289 3351 16 0,'-29'-9'8'0,"-38"-1"-6"0,49 8 9 16,-17 2-12-16,-4-5 1 15,-6 3 0-15,-13-3 1 16,-3 5-1-16,-8 0 0 31,-58-2 0-31,8 4 0 16,2 1 0-16,-2-3 1 16,6 2-1-16,-9 5 0 15,3-2 0-15,-8-1 0 0,-8 6 0 16,0-6 1-16,-5 1 0 15,37 0 0-15,-64 0 0 16,-2 2 1-16,2-3 0 16,-2 1 0-16,-6 2-1 15,-5 0 1-15,0 0-1 16,-2 0 0-16,-6 3-1 16,5-6 1-16,-7 6-1 15,4-6 1-15,-7 1-1 16,5 0 0-16,-5 2 0 15,0-5 1-15,-3 5-1 16,1-7 1-16,-4 3-1 16,3-6 0-16,-5 3 0 15,5-4 1-15,-5-1 0 16,6 0 1-16,-7-2 0 16,4 0 0-16,-3-2 0 15,5 2 1-15,3 0-1 16,2 2 0-16,9 0-1 0,5 3 1 15,-1-3-1-15,4 3 0 16,7 2-1-16,16-3 1 16,0 3-2-16,14 5 0 15,7 0-9-15,6 2 1 16</inkml:trace>
  <inkml:trace contextRef="#ctx0" brushRef="#br0" timeOffset="3452.4872">10824 3934 6 0,'-13'10'3'0,"-16"2"10"16,21-8-11-16,-5 3 0 15,-9 0 0-15,-7 3 1 0,-5-1 1 16,-3 1-4-16,-8-1 0 16,-5 0 4-16,-6 1 0 15,-13-6-1-15,-2-1 1 16,-11-1-1-16,-5-2 1 16,-11 0-2-16,-6 3 1 15,-7-3-2-15,-8 0 1 16,-10-5 0-16,-9 2 1 15,-5 1-2-15,-5 0 0 0,-3 2 0 16,-2-3 1-16,2 3 0 16,-8 0 0-16,0 3-1 15,3 4 0-15,0-2 0 16,3 2 1-16,-1 2-1 16,6-2 1-16,3 0-2 15,2 3 1-15,13-3 0 16,6 0 0-16,7 2-1 15,14 0 1-15,8-6-5 16,10 2 0-16,8-3-7 16,11 3 0-16</inkml:trace>
  <inkml:trace contextRef="#ctx0" brushRef="#br0" timeOffset="73400.8817">23712 7008 17 0,'-11'3'8'0,"1"4"-6"0,5-5 8 16,2 0-10-16,-5 5 1 16,-5 0 1-16,-8-2 0 0,-3 2-2 15,-11-2 0-15,-7 2 2 16,-3-5 1-16,-11 1-1 16,-4-1 1-16,-9 0-1 15,-11 1 1-15,4-3 0 16,-12-3 0-16,-10 6 0 15,1-3 0-15,-9 0 0 16,-5 2 0-16,-11-2-1 16,0 0 1-16,-5-2-1 15,-8 2 0-15,0-3-1 16,0 1 1-16,-2 2-1 16,-1-2 0-16,6-1 0 15,-6 3 0-15,14-2 0 16,0 2 0-16,2 2-1 15,8 1 1-15,11-1-1 16,2-2 1-16,9 0 0 16,15 2 0-16,8-2-1 15,11 3 1-15,13-3 0 16,11 0 0-16,7-3-2 0,11 3 1 16,11-4-6-16,5 4 0 15,5 2-7-15,9-2 1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51:17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11935 818 37 0,'56'-7'18'0,"7"12"-13"16,-44-3 18-16,5-2-22 16,0 3 0-16,-1 6 0 15,9 0 1-15,3 8-3 16,-1 6 0-16,0 8 1 15,3 9 1-15,0 7-2 16,0 7 1-16,3 9 0 16,-3 17 0-16,-5 5 0 0,-6 2 0 15,-7 3 0-15,-11 4 1 16,-13 4 1-16,-11-4 1 16,-16-7 1-16,-18-4 0 15,-11-6 1-15,-21-6 0 16,-16-8-1-16,-8-13 1 15,-10-13-2-15,-11-4 0 16,10-11-9-16,3-8 1 16,11 2-10-16,11-6 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51:37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11382 9311 7 0,'14'-19'3'0,"7"14"-4"16,-16 5 4-16,3-2-1 15,3-3 1-15,4 0 3 16,4-2 0-16,2 0-7 16,3-2 1-16,5-1 4 15,11-1 0-15,2 1-1 16,3 3 0-16,8-4-3 16,5-1 1-16,8 5-1 0,8-3 0 15,6-1-1-15,7-4 1 16,8-1-1-16,3 4 1 15,11 3 0-15,-1 4 0 16,1 3 1-16,-1 2 0 16,-5 4 1-16,-5 8 1 15,-5-2-1-15,-3 8 1 16,-11 13 1-16,-5 9 0 16,-5 9-2-16,-5 1 1 0,-9 6-2 15,-7 3 1 1,-14 2-1-16,-13 3 1 0,-10 1-1 15,-19 4 1-15,-16-13 0 16,-16-2 0-16,-23-9 1 16,-16-10 0-16,-9-11 1 15,-20-3 0-15,-19-7-1 16,-11-9 1-16,-7-8-1 16,-3-8 0-16,-3-11-1 15,-5-6 1-15,10-12-1 16,6-4 0-16,2-1-1 15,17 3 0-15,7-3 0 16,8 5 1-16,13 0-1 16,11 9 0-16,14 5-1 15,12 5 1-15,11 2-1 16,16 3 1-16,18-3-2 16,17-2 1-16,28-7-2 15,27-3 1-15,29 1-3 16,34-1 1-16,38-2-4 0,28 3 1 15,32 6-9-15,38 10 0 16</inkml:trace>
  <inkml:trace contextRef="#ctx0" brushRef="#br0" timeOffset="4128.2314">1937 3852 23 0,'29'-9'11'0,"-5"-20"-10"0,-19 18 11 0,3-3-12 16,0-3 0-16,2-6 0 15,4-3 1-15,2 2-2 16,5 3 1-16,8-3 0 16,0 1 0-16,11 2 0 15,2 2 0-15,11 3 0 16,8-3 1-16,13 7 0 16,-8 0 1-16,8 5 0 15,16-5 0-15,0 5 1 16,-5 5 0-16,2 2 0 15,13 2 0-15,-4 10-1 16,-1 5 1-16,-5 6-1 16,5 10 1-16,0 0-2 15,-2 9 0-15,-8 3-1 16,-11 9 1-16,-8 10-1 0,0-1 0 16,-8 8 0-16,-5 6 1 15,-13 3-1-15,-11 5 0 16,-18-1 1-16,-14 1 0 15,-13-7-1-15,-13 6 1 16,-21-6 0-16,-24 0 0 16,-8-17 0-16,-24-5 0 15,-27-11 0-15,-7-12 0 16,-24-5-1-16,3-9 1 0,-14-5-1 16,11-9 1-16,-3-8-1 15,-2-1 0-15,21-10 0 16,2-10 1-16,4-9-1 15,20-9 1-15,8-15 0 16,11-9 1-16,13-18 0 16,24-6 1-16,21-8 0 15,21-8 0-15,32-7 0 16,21 5 0-16,32 4-2 16,21 17 1-16,18 12-2 15,30 16 1-15,-3 19-6 16,19 12 1-16,-1 12-9 15,-21 13 1-15,-7 1-3 16,-6-1 1-16</inkml:trace>
  <inkml:trace contextRef="#ctx0" brushRef="#br0" timeOffset="5180.2803">2392 5124 22 0,'13'12'11'0,"3"-26"-11"16,-8 14 15-16,-8 0-16 15,0 0 1-15,-5-2 0 16,2-1 0-16,-5-1 0 15,0-1 1-15,-3 0 0 16,-4 1 0-16,-1 1 0 16,0 6 1-16,0-1 0 15,-5 5 1-15,-3 7-1 16,-5 10 1-16,5-3-1 16,3 7 0-16,0 3 0 15,0 6 0-15,2-4-2 0,8 0 1 16,4 5 0-16,4-3 0 15,3-5 0-15,8 1 0 16,0 2 0-16,5-5 1 16,3 0-1-16,2 3 0 15,4-3 1-15,-4 5 0 16,-2 5 0-16,0-1 0 16,-3 3 0-16,-2 0 1 15,-6-2 0-15,-2 0 0 0,-6-5-3 16,-10-3 1-16,-3-2 0 15,-8-4 1-15,-5-8-2 16,-8-6 0-16,-13-6-3 16,5-4 1-16,5-9-5 15,3-3 0-15,0-2-6 16,8-7 1-16</inkml:trace>
  <inkml:trace contextRef="#ctx0" brushRef="#br0" timeOffset="5780.3765">2775 5656 28 0,'27'-7'14'0,"-19"0"-8"0,-8-3 19 0,-8-1-25 15,0-6 1-15,-5 3-1 16,0 0 1-16,-6 2-1 15,-2 3 0-15,-6 2 0 16,1 4 1-16,-3 10-1 16,0 5 0-16,5 12 1 15,8 4 0-15,5 7 0 16,9 0 1-16,2-2-1 16,0 0 1-16,8-4-1 15,5-4 1-15,-2-6-1 16,4-9 1-16,4-8-2 15,-3-4 1-15,-3-5-1 16,3-8 0-16,-8-6 0 16,2 0 0-16,-4 5 0 15,-1 2 1-15,3-1 1 16,-8 6 0-16,0 7 0 16,0 4 1-16,0 7-1 15,0 8 0-15,3 2-1 16,2 7 1-16,-5 2-1 0,0 0 0 15,0-4-5-15,-5 1 1 16,5-6-6-16,0-5 0 16,0-2-5-16,0-10 1 15</inkml:trace>
  <inkml:trace contextRef="#ctx0" brushRef="#br0" timeOffset="6066.2912">3035 5160 25 0,'21'0'12'0,"-21"-3"-11"16,0 3 16-16,0 5-14 16,-8 4 1-16,0 8 3 15,-3 9 1-15,1 14-9 16,2 2 0-16,-3 10 6 15,3 4 0-15,3 1-2 16,3-1 0-16,2 1-4 16,0-3 0-16,5-5-4 15,0-4 1-15,3-3-7 16,0-7 1-16,0-4-2 16,0-12 1-16</inkml:trace>
  <inkml:trace contextRef="#ctx0" brushRef="#br0" timeOffset="6245.4314">3088 5701 34 0,'0'-15'17'0,"-16"-3"-19"0,11 8 35 15,-6 1-31-15,-5-5 1 16,-2-3 0-16,-6-2 0 16,-5 3-5-16,0-5 0 31,-9 0-3-31,12 2 0 0,5 5-6 15,8 4 0-15</inkml:trace>
  <inkml:trace contextRef="#ctx0" brushRef="#br0" timeOffset="6576.7413">3125 5534 22 0,'21'2'11'0,"-5"0"-4"16,-11-2 11-16,-2 3-15 15,-3-3 1-15,0 2 2 16,-3 5 0-16,-2 2-7 16,-1 8 0-16,4 4 4 15,-6 3 1-15,8 4-1 16,-5 7 0-16,5-4-2 16,5-1 1-16,5-4-1 15,9-2 0-15,5-3 1 16,5-9 0-16,3-8 0 15,-3-6 0-15,3-10-1 16,-6-11 1-16,-10-6-3 0,-3-3 1 16,-8-6-1-16,-5 3 0 15,-2-3 0-15,-9-2 0 16,1 0-5-16,-9 9 0 16,-2-6-6-16,-6 9 1 15</inkml:trace>
  <inkml:trace contextRef="#ctx0" brushRef="#br0" timeOffset="7011.316">3768 5414 41 0,'13'-7'20'0,"-13"-3"-25"16,-5 6 32-16,2-1-28 15,-2-2 1-15,-3 9 0 16,-5 3 0-16,-6 0 0 16,-2 4 1-16,0 5-1 15,-6 2 1-15,6 1 0 16,3-1 0-16,7 3-1 15,-2 0 1-15,5-5-1 16,2-2 1-16,4 4-1 0,2-4 1 16,5-2-1-16,3 1 1 15,3 6-1-15,-1-1 0 16,1 3 0-16,-1 2 0 16,1 7 0-16,-3 3 0 15,-3 0 0-15,-5-1 0 16,-5-2-1-16,0-2 0 15,-6-7-8-15,0-7 1 16,-2-7-3-16,0-5 0 0</inkml:trace>
  <inkml:trace contextRef="#ctx0" brushRef="#br0" timeOffset="7447.6338">3810 4981 42 0,'11'14'21'0,"-6"28"-28"16,-5-28 41-16,-3 19-33 16,1 12 0-16,-1 16 3 15,3 7 0-15,-8 3-5 16,3 4 1-16,-1-4 2 15,1-10 0-15,2-2 0 16,3-12 0-16,0-7-2 0,3-12 1 16,5-4-1-16,3-10 0 15,2-12 0-15,0-7 0 16,3-4 0-16,0-5 1 16,0-3-2-16,0-6 1 15,2 4 0-15,1 3 0 16,-1 4 0-16,-2 9 0 15,0 6-1-15,-3 6 1 16,-5 8 0-16,3 8 0 0,-3 4 0 16,0-1 0-16,-6 3-2 15,1-3 1-15,-1 0-6 16,-2-5 1-16,8-4-8 16,-2-7 1-16</inkml:trace>
  <inkml:trace contextRef="#ctx0" brushRef="#br0" timeOffset="7748.2597">4323 5534 27 0,'3'7'13'0,"0"19"-2"0,-3-17 16 16,0 12-25-16,-3 3 0 16,3 6 0-16,0 5 1 15,0 1-4-15,0-1 0 16,0-2-2-16,0 0 1 15,0-10-9-15,0-4 1 16</inkml:trace>
  <inkml:trace contextRef="#ctx0" brushRef="#br0" timeOffset="7927.5818">4239 5275 47 0,'16'-5'23'0,"-9"-14"-30"16,-4 10 41-16,0-3-39 16,-1-4 1-16,4-5-17 15,-1 4 0-15,-2 1 21 16,-1-3 1-16</inkml:trace>
  <inkml:trace contextRef="#ctx0" brushRef="#br0" timeOffset="8213.2831">4633 4696 26 0,'10'3'13'0,"-7"6"-15"0,-3-4 21 16,0 0-18-16,-3 11 0 0,1 5 2 16,-1 14 1-16,1 8-5 15,-1 16 1-15,-2 6 2 16,-3 11 0-16,0 6-6 16,0 3 1-16,0-5-6 15,-3 2 1-15</inkml:trace>
  <inkml:trace contextRef="#ctx0" brushRef="#br0" timeOffset="8377.8628">4651 5964 35 0,'8'12'17'0,"-18"-29"-21"15,4 17 30-15,-1-4-44 16,-4-6 0-16</inkml:trace>
  <inkml:trace contextRef="#ctx0" brushRef="#br0" timeOffset="136186.652">9689 6413 25 0,'13'-23'12'0,"-2"2"-10"16,-6 13 12-16,8 1-14 16,3-2 1-16,5-3-1 15,9-4 1-15,1-1-2 16,9 1 1-16,5-3 0 0,5-7 1 15,6 0-2-15,15-4 1 16,3-6 0-16,11-6 1 16,2 4 0-16,9 1 0 15,9-3-1-15,1 5 1 16,8 2 0-16,8 7 1 16,-1 7-1-16,4 5 1 15,-1 0-1-15,0 9 1 16,-7 3 0-16,-6 6 0 15,-8 11-1-15,-5 6 1 0,-8 19-1 16,-11 11 0-16,-10 8 0 16,-13 0 0-16,-14 5-1 15,-15 13 0-15,-20 3-1 16,-12-2 1-16,-24 4 0 16,-21 7 0-16,-22 1 0 15,-23-8 0-15,-21-2 1 16,-19-16 0-16,-21-3 0 15,-16-14 1-15,-19-10-1 16,-2-15 0-16,-5-13 1 16,2-2 0-16,8-12 0 15,11-9 1-15,7-5 0 16,17-2 0-16,13-7 0 16,15-10 0-16,19-4-1 15,22-3 1-15,20 3-2 16,22-7 0-16,18-3-1 0,29-14 1 15,35-5-3-15,26-4 0 16,27-7-1-16,26-3 0 16,24-4-1-16,2 7 0 15,4 9-4-15,-7 14 0 16,-1 12-4-16,-1 19 1 16</inkml:trace>
  <inkml:trace contextRef="#ctx0" brushRef="#br0" timeOffset="136711.5764">11054 6378 29 0,'-24'-12'14'0,"-7"3"-9"0,25 4 20 16,4 0-23-16,2-2 0 15,2-2 1-15,12-3 1 16,9-4-6-16,15-1 1 16,17-6 3-16,19-8 0 15,16-7-2-15,21-6 1 16,16-8-1-16,16-4 1 15,5 2 2-15,11-5 0 16,5 5 0-16,3-3 0 0,7 1 0 16,-4 4 1-16,-4 5-2 15,-9 7 1-15,-1 5-6 16,-16 6 1-16,-8 11-7 16,-10 8 0-16,-11 6-5 15,-8-1 0-15</inkml:trace>
  <inkml:trace contextRef="#ctx0" brushRef="#br0" timeOffset="137148.4128">14452 5301 45 0,'10'-12'22'0,"25"78"-26"0,-25-47 40 0,6 14-35 16,3 11 1-16,2 8 0 16,2 4 0-16,-1 3-3 15,-1-7 0-15,0-3-1 16,-2-2 1-16,2-4-5 15,-3-1 1-15,-5-9-7 16,1-5 0-16,-4-4-1 16,-7-8 0-16</inkml:trace>
  <inkml:trace contextRef="#ctx0" brushRef="#br0" timeOffset="137327.016">14380 5103 48 0,'3'-68'24'0,"5"37"-37"0,-6 27 52 15,1-1-44-15,0 0 1 16,2 5-19-16,6 0 0 16,4 10 24-16,7-1 1 15</inkml:trace>
  <inkml:trace contextRef="#ctx0" brushRef="#br0" timeOffset="137687.6657">14891 5639 57 0,'29'43'28'0,"8"1"-41"16,-27-32 60-16,1 5-47 15,-3-6 0-15,0 1 0 16,-3-2 0-16,-5-3-2 15,-2-5 0-15,-4-2-1 16,-2-7 0-16,-2-9 0 16,-1-10 0-16,-2-7 0 15,2-10 1-15,6-1 1 16,5-1 1-16,5 5 2 16,6 12 0-16,7 4 0 15,1 5 1-15,5 10-1 16,2 11 1-16,3 13-1 15,8 10 0-15,-2 8-1 16,2 5 0-16,-3 4-3 16,1-2 1-16,-4-4-4 15,1-6 1-15,0-4-5 0,-6-10 0 16,-4-4-6-16,-9-9 1 16</inkml:trace>
  <inkml:trace contextRef="#ctx0" brushRef="#br0" timeOffset="137957.8683">15094 4748 61 0,'48'33'30'0,"26"66"-41"15,-55-71 60-15,10 17-49 16,8 21 1-16,5 4-1 16,-2 3 0-16,0 0-2 15,-1 2 0-15,4-2-5 16,-4-9 0-16,-4-8-7 16,-4-11 1-16,-1-3-3 15,-4-18 0-15</inkml:trace>
  <inkml:trace contextRef="#ctx0" brushRef="#br0" timeOffset="138154.08">15576 5270 46 0,'-8'-16'23'0,"-29"4"-24"0,26 14 45 16,-7 1-43-16,-14 4 1 15,-5 2-1-15,-8 8 1 16,-2 1-5-16,-4 4 1 15,9-6-4-15,5-2 0 16,10 3-8-16,9-3 1 16,10-2-2-16,13-3 1 15</inkml:trace>
  <inkml:trace contextRef="#ctx0" brushRef="#br0" timeOffset="138453.9168">15618 5233 27 0,'82'-40'13'0,"8"-10"-9"16,-68 43 25-16,1-2-26 15,-2 9 0-15,1 2 2 16,-4 8 1-16,-5 4-7 16,-5 7 1-16,-8 5 4 15,-2 2 1-15,-1 5-2 16,0-5 1-16,3 0-2 16,6-2 0-16,7-2 0 15,8-10 0-15,8-7-1 16,6-7 1-16,2-10-1 15,5-8 1-15,-5-11 0 16,-8-6 0-16,-8-5-1 16,-13-2 0-16,-16 2-4 15,-10 2 1-15,-14 8-2 0,-10 6 1 16,-6 5-6-16,-5 7 0 16,-2 8-6-16,7 6 0 15</inkml:trace>
  <inkml:trace contextRef="#ctx0" brushRef="#br0" timeOffset="139219.8851">17587 5266 46 0,'-8'2'23'0,"5"-9"-30"16,3 2 40-16,0-4-33 15,-2-3 0-15,-4-7 0 16,-4-4 0-16,-9-8 0 16,-7-7 0-16,-3-6 0 15,-3-6 1-15,-2-8 0 0,-6-13 1 16,-2-2 0-16,2-2 0 16,0 0 0-16,3-1 1 15,0 6-1-15,3 9 1 16,5 4-2-16,5 17 1 15,5 10-1-15,9 13 1 16,10 17-1-16,10 17 0 16,9 6 0-16,10 17 0 0,11 0 0 15,2 7 0 1,8-2-1-16,3 4 1 0,0-6-1 16,-5-11 1-16,-6-10 0 15,-5-11 1-15,-5-15-1 16,-11-18 0-16,-5-8-1 15,-11-15 1-15,-2-23-3 16,-3-17 1-16,-6-4-1 16,1-5 0-16,2-5 0 15,1 10 0-15,2 14 2 16,5 13 1-16,3 15 0 16,5 14 1-16,11 10 2 15,3 18 0-15,4 22 0 16,6 23 0-16,11 14-2 15,2 14 1-15,1 21-1 16,4 5 1-16,3 0-2 16,0 1 0-16,1 3-1 15,-4-8 1-15,-4-10-2 16,-6-7 1-16,-8-15-8 16,-6-11 1-16,-7-9-8 0,0-10 0 15,-6-9-4-15,-4-12 0 16</inkml:trace>
  <inkml:trace contextRef="#ctx0" brushRef="#br0" timeOffset="139714.4014">18280 3765 34 0,'19'-21'17'0,"4"4"-16"16,-15 17 26-16,6 3-26 16,-1 4 0-16,0 12 1 0,6 18 1 15,4 13-3-15,4 8 0 16,2 6 3-16,3 14 1 15,5 9-1-15,2-3 0 16,4-4 0-16,-4-2 0 16,-2-10-1-16,3-2 1 15,0-10-2-15,0-11 0 16,-3-12-5-16,-3-14 0 16,-2-12-10-16,-3-14 1 0,-3-7-1 15,-5-12 0-15</inkml:trace>
  <inkml:trace contextRef="#ctx0" brushRef="#br0" timeOffset="139895.5184">18788 4233 49 0,'-16'-9'24'0,"-55"39"-24"16,47-20 52-16,-10 6-51 15,-11 5 1-15,-3 0 0 16,-2 3 1-16,-3-3-7 15,0 0 1-15,5-4-5 16,3-1 0-16,8-4-8 16,11-7 0-16</inkml:trace>
  <inkml:trace contextRef="#ctx0" brushRef="#br0" timeOffset="140105.0987">19452 4489 62 0,'16'-11'31'0,"-34"13"-43"0,10-9 57 16,-11 2-49-16,-7 3 1 15,-3-5-18-15,-3 0 0 0,0-7 17 16,0 2 1-16</inkml:trace>
  <inkml:trace contextRef="#ctx0" brushRef="#br0" timeOffset="140795.9264">20119 3182 41 0,'-5'-12'20'0,"-30"38"-25"0,22-17 33 16,-13 5-28-1,-11 5 0-15,-8 12-1 0,-8 11 1 16,-3 15 0-16,3 6 0 15,11 5 0-15,7 3 0 16,12 4 0-16,7 3 1 16,13-1 1-16,14-1 0 15,12-15 0-15,4-7 1 16,10-7 0-16,5-10 1 16,6-8-1-16,-3-8 0 15,5-12-2-15,3-6 1 0,-3-17-2 16,-5-10 0-16,-5-14-1 15,-6-6 0-15,-10-10-1 16,-5 4 0-16,-11 10 0 16,-8 3 1-16,-6 4 0 15,-12 2 0-15,-3 8 0 16,-6 8 1-16,1 8 0 16,-6 7 0-16,-2 3-1 15,-1-1 1-15,1 5 0 16,7 3 0-16,6 1 1 15,8 1 1-15,8 0 0 16,13 0 1-16,8-3 0 16,7 3 0-16,17 0 0 15,8-3 1-15,7 5-2 16,11 7 1-16,-2 5-1 16,-1 5 0-16,4-8-1 15,-7 8 0-15,-4 2-1 16,-6-5 1-16,-5 0-1 0,-8 0 0 15,-5 1-3-15,-6-4 0 16,-4-1-4-16,-4-5 1 16,-5-5-4-16,1-5 1 15,-4-4-7-15,-2-5 1 16</inkml:trace>
  <inkml:trace contextRef="#ctx0" brushRef="#br0" timeOffset="141171.8042">20950 3570 41 0,'2'-12'20'0,"-31"24"-22"16,21-7 35-16,-5 6-34 15,-3 8 1-15,-2 9-1 16,-1-2 0-16,3 5 1 16,3 4 1-16,5-4-1 15,5 2 1-15,9-3 0 16,7-2 0-16,8-9 2 16,8-5 0-16,6-14-1 15,2-4 1-15,2-6-1 16,-4-9 0-16,-3-4 0 15,-9-1 0-15,-7-6-3 0,-10 2 0 16,-9 2-2-16,-8 2 0 16,-5 1-4-16,-10 1 0 15,-6 1-7-15,-5 5 0 16</inkml:trace>
  <inkml:trace contextRef="#ctx0" brushRef="#br0" timeOffset="141455.91">21542 3043 47 0,'29'-26'23'0,"-29"33"-30"15,-2 3 40-15,-9 13-34 16,-5 12 1-16,-7 15 0 16,-7 2 0-16,-7 6 0 15,0 15 0-15,6 2-2 16,4-2 0-16,1-7-4 16,7 0 1-16,9-2-7 15,7-10 1-15</inkml:trace>
  <inkml:trace contextRef="#ctx0" brushRef="#br0" timeOffset="141711.4939">21810 3702 47 0,'0'-29'23'0,"-45"18"-22"0,23 3 42 16,-15-3-41-16,-18 1 0 15,-25-1 0-15,-15-6 1 0,-16 1-6 16,-11-10 1-16,-5 2-2 16,0 1 0-16,0-1-11 15,6-4 0-15,10 2-1 16,2-7 1-16</inkml:trace>
  <inkml:trace contextRef="#ctx0" brushRef="#br0" timeOffset="156619.0463">12512 6700 18 0,'29'-5'9'0,"6"36"-3"15,-25-22 9-15,9 10-12 16,5 9 0-16,10 8 2 16,14 11 1-16,7 2-7 15,1 15 0-15,-6 11 5 16,-2 3 0-16,-6 4-2 15,-13-7 0-15,-16 0-1 16,-7 5 1-16,-14-9-2 16,-14-8 1-16,-9-6-1 15,-14-17 1-15,-8-12 1 16,-5-12 0-16,-11-13 0 16,-8-17 1-16,-8-10 0 0,6-13 0 15,0-10 0-15,5-17 0 16,7-11 0-16,17-3 0 15,13 3-1-15,11 2 0 16,10 5-1-16,13-3 1 16,11 8-1-16,8 6 0 15,8 10-1-15,15 5 1 16,12 11-1-16,10 10 0 16,2 7-1-16,1 9 1 0,2 12-5 15,-3 8 1-15,-7 6-8 16,-6 7 0-16,-2 3-3 15,-11-1 1-15</inkml:trace>
  <inkml:trace contextRef="#ctx0" brushRef="#br0" timeOffset="157610.2047">12639 7300 20 0,'5'-54'10'0,"-12"-14"-11"0,1 46 13 16,-10-8-12-16,-7-10 1 16,-12-17 1-16,-7-8 1 15,-11-4-3-15,-5 3 1 16,-11 1 1-16,-16 3 1 16,-10 6-1-16,-11 4 0 0,-10 10-1 15,-3 7 0-15,2 6-1 16,1 1 0-16,5 9-1 15,2 5 1-15,11 3 0 16,3-1 0-16,8 7 0 16,10 3 1-16,6 2-1 15,7 2 0-15,9 0 0 16,12 3 0-16,11-5 1 16,11 0 0-16,11 0-1 15,12-5 1-15,12-4 0 16,12-3 0-16,11-2 0 15,8 0 0-15,13-2-1 16,8-1 1-16,14 5-1 16,7 10 0-16,14 7 0 15,-1 9 0-15,1 19 0 16,-3 9 0-16,7 17 0 16,-1 4 1-16,-1 13-1 15,-11 13 1-15,-7 5-4 16,-21-7 1-16,-17 10-7 0,-18 1 1 15</inkml:trace>
  <inkml:trace contextRef="#ctx0" brushRef="#br0" timeOffset="196870.1691">12811 6634 38 0,'5'-19'19'0,"1"15"-21"16,-6 4 19-16,0 0-17 15,5 0 0-15,8-3 0 16,11 3 1-16,8 3-1 16,10 1 1-16,16 4 0 15,11-1 1-15,18 0 0 0,14 4 1 16,13 4 0-16,10 3 0 15,8 6 1-15,11 4 0 16,5 7-1-16,-2 5 1 16,2 3 0-16,-5 4 0 15,-8-5-1-15,-5-4 0 16,-17 4-2-16,-15 3 0 16,-8-1 0-16,-8-1 0 15,-13-3-3-15,-13-5 0 16,-14-4-6-16,-13-6 1 0,-18-8-8 15,-19-5 1-15</inkml:trace>
  <inkml:trace contextRef="#ctx0" brushRef="#br0" timeOffset="197350.4554">13047 6677 28 0,'23'-3'14'0,"12"-4"-12"0,-22 5 14 16,6-3-13-16,4-4 1 15,9-3 3-15,10 0 0 16,9 0-8-16,12 3 0 0,11 0 5 15,16 2 1-15,8 2-2 16,11-2 0-16,12 2-2 16,6 0 0-16,3 1-1 15,2-1 1-15,-5 3-1 16,-10-1 0-16,-19-1-2 16,-16 1 1-16,-24-1-7 15,-21 1 1-15,-21 1-5 16,-24 4 0-16</inkml:trace>
  <inkml:trace contextRef="#ctx0" brushRef="#br0" timeOffset="197726.2428">13272 6488 10 0,'60'-21'5'0,"9"21"5"0,-48 5-2 15,11 4-4-15,8 1 1 0,7 6 4 16,12 5 1-16,9 8-12 15,12 6 1-15,15 7 7 16,-24-9 1-16,54 38-4 16,-1-3 1-16,1-7-2 15,-9 5 0-15,-8-5-2 16,-10 3 1-16,-13 1-3 16,-14 1 1-16,-12-5-4 15,-14-9 1-15,-14-2-6 16,-12-1 0-16</inkml:trace>
  <inkml:trace contextRef="#ctx0" brushRef="#br0" timeOffset="198041.825">13137 6757 36 0,'-3'-47'18'0,"24"37"-25"0,-10 12 30 16,7 6-24-16,17 8 1 15,18 19 2-15,23 10 0 16,22 9-1-16,19 5 1 16,12 9 1-16,14 12 1 15,0 7-1-15,0-7 1 16,-6 2-2-16,-10 3 1 15,-10-7-2-15,-14-3 0 0,-21-9-3 16,-16-5 1-16,-21-12-5 16,-18-11 0-16,-19-8-6 15,-24 1 1-15</inkml:trace>
  <inkml:trace contextRef="#ctx0" brushRef="#br0" timeOffset="198341.7674">13248 7060 26 0,'42'0'13'0,"48"23"-13"16,-61-6 17-16,19 9-17 15,15 19 0-15,11 9 5 0,16 7 0 16,6 9-4-1,12 22 0-15,-2 4 2 0,0-1 1 16,-1-1 0-16,-4 4 0 16,-11-8-3-16,-3-8 0 15,-5-7-2-15,-5-16 0 16,-8-5-3-16,-6-7 0 16,-4-2-6-16,-9-10 1 15,-8-4-2-15,-7-1 1 16</inkml:trace>
  <inkml:trace contextRef="#ctx0" brushRef="#br0" timeOffset="198926.5312">12983 6710 25 0,'24'40'12'0,"16"75"-12"0,-19-82 24 16,13 9-21-16,11 17 1 0,13 23 3 16,14 15 0-16,10 1-9 15,16 18 1-15,0-1 5 16,5 0 1-16,0-7-2 16,3 5 1-16,-8-9-2 15,-3-8 1-15,-5-11-1 16,-8-10 1-16,-5 0-2 15,-9-4 1-15,-7-1-3 16,-8-11 0-16,-8-5-2 16,-8-9 1-16,0-5-6 15,-5-2 0-15,0-6-6 16,-11-1 1-16</inkml:trace>
  <inkml:trace contextRef="#ctx0" brushRef="#br0" timeOffset="199484.5269">14737 8730 42 0,'19'-38'21'0,"-11"19"-28"0,-6 15 36 16,-2-1-30-16,-2 0 1 15,-1 1-8-15,0-1 0 16,3 5 2-16,0 2 0 15</inkml:trace>
  <inkml:trace contextRef="#ctx0" brushRef="#br0" timeOffset="199707.3699">15044 8071 38 0,'-2'-21'19'0,"-25"9"-40"16,19 10 31-16,-2 2-21 15,-1 0 0-15</inkml:trace>
  <inkml:trace contextRef="#ctx0" brushRef="#br0" timeOffset="199902.6894">14801 7540 28 0,'32'-50'14'0,"-17"20"-21"0,-12 20 28 16,0-1-34-16,-1-3 1 16,1-1-2-16,5 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55:35.0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10533 2415 19 0,'0'-2'9'0,"3"2"-8"16,-1 2 10-16,1 5-10 16,0 0 0-16,-3 3 0 15,0 4 1-15,0 0-3 16,0 2 1-16,-3 1 1 16,-2-3 0-16,-6-2 0 15,-5-1 1-15,-5-4-1 16,-5-2 1-16,-9-3 1 15,-4-2 0-15,-6-2-1 16,2 0 0-16,-2-3 0 0,-2 3 1 16,-4-3-2-16,-2 5 1 15,-10-2-2-15,2 2 1 16,6 0-1-16,-1 0 1 16,-5-5-1-16,-2 0 1 15,-11-2-1-15,-3 2 1 16,8 1-1-16,0-1 0 15,0 3 0-15,3-1 1 16,-5 6-1-16,5 1 1 0,5 3-1 16,11 5 0-16,2 0 0 15,0 4 1-15,-2-4-1 16,2 2 1-16,-4-4-6 16,-9-8 0-16,-5-11-5 15,2-20 1-15</inkml:trace>
  <inkml:trace contextRef="#ctx0" brushRef="#br0" timeOffset="1140.7462">22117 2170 20 0,'7'-14'10'0,"20"-2"-6"16,-19 9 10-16,2 0-14 15,9-3 0-15,-3 3-1 16,-6 0 1-16,14-4 0 16,-3 1 0-16,9-2 0 0,-1 1 0 15,5 1 0-15,0 5 0 16,3 8 0-16,16 2 1 16,3-1 0-16,7 3 0 15,4 3 2-15,-1 1 0 16,0-1 1-16,11-3 0 15,-3-5 0-15,0-4 0 16,-5-3 0-16,-3-2 0 16,0-7-2-16,11 0 0 0,-3 2-1 15,2 5 0-15,-2 7-1 16,8 5 1-16,1 2-1 16,6 9 0-16,-7 6-4 15,-10 1 0-15,-17-7-7 16,-4-11 0-16</inkml:trace>
  <inkml:trace contextRef="#ctx0" brushRef="#br0" timeOffset="2507.5159">8726 1655 25 0,'18'-11'12'0,"-2"-3"-6"15,-10 11 13-15,-4-4-18 16,1 2 0-16,0 1-1 16,2 4 0-16,-2 7-1 15,-1-3 1-15,-2 8-1 16,-2 7 1-16,-9 5-1 16,-8 13 0-16,-10 6 0 15,-13 11 1-15,-3 2-1 16,-5 12 1-16,-8 12 0 15,2 10 1-15,6 6 0 16,7 24 0-16,12 5 1 16,15 11 0-16,16 15 1 15,21-6 0-15,13 15 1 16,9 7 0-16,17-7-1 16,4 0 0-16,7-2 0 0,-4-3 0 15,-15-5-13-15,-4-4 0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56:32.6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12935 2062 27 0,'27'-2'13'0,"-27"11"-5"0,-5-9 14 0,-6 0-22 15,-7 0 1-15,-6 0 1 16,-11 0 1-16,-7 5-4 16,-6-3 1-16,-7 1 2 15,-11-3 0-15,-6 0 0 16,-7-3 0-16,2-1-1 15,-5 1 1-15,-5-4-1 16,-3 0 1-16,3-7-1 16,2 0 1-16,0 0-1 15,11-5 0-15,5 7-2 16,11 1 1-16,10 1-5 16,9 3 0-16,15 0-7 15,11 2 0-15</inkml:trace>
  <inkml:trace contextRef="#ctx0" brushRef="#br0" timeOffset="584.5827">14618 2072 36 0,'-71'7'18'0,"-67"-14"-18"0,99 4 29 16,-22 3-28-16,-16 0 1 16,-13 0 0-16,-8-9 1 15,-5 4-4-15,-8 1 0 16,0-4 3-16,2 1 0 15,1 5-5-15,2 4 1 16,13 3-9-16,3 0 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56:48.49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3590 3426 57 0,'32'17'28'0,"-27"51"-23"16,-2-44 29-16,-3 16-33 16,0 9 1-16,0 14-1 15,0 20 1-15,0 8-3 16,3 6 0-16,-3 13 2 15,0 8 1-15,0 2-2 16,0 9 0-16,2 3 1 0,4 2 0 16,-1 2 0-16,3 1 0 15,2-10-1-15,4 5 1 16,-6-10-1-16,0-9 1 16,-3-5 0-16,0-7 0 15,0-9 0-15,1-15 1 16,-6-13-1-16,0-10 0 15,-3-12 0-15,0-4 1 16,-2-12-1-16,-3-5 0 0,3-9-1 16,-11-3 1-16,-2-4-1 15,-4-3 0-15,-1-2 0 16,-7 0 0-16,-9-4-1 16,-11 1 1-16,-14-2-1 15,-15 1 1-15,-14-1-1 16,-8 0 1-16,1-2 0 15,-11-2 0-15,-3-3 0 16,3 0 0-16,2-2 1 16,-4-5 0-16,2 8-1 15,-3-1 1-15,16 0 0 16,-13 3 0-16,13 2-1 16,0 0 0-16,8 0-2 15,8 0 1-15,11-1 0 16,10 1 1-16,10 0-1 15,12 0 1-15,10 0 0 16,13-2 0-16,0-1 1 0,11 1 1 16,2-3-2-16,3 3 1 15,3-5 0-15,2-5 0 16,3-2-1-16,-8-7 0 16,8-3 0-16,-8-11 0 15,0-8 0-15,0-6 1 16,-6-5-1-16,-4-5 1 15,2-14-1-15,0-10 0 16,-11-1 0-16,9-10 0 16,-3-10-1-16,-3-4 1 0,8 0 0 15,-5-10 0-15,10 5 0 16,-2 2 0-16,10 1 0 16,-2 2 0-16,5 13-1 15,5 1 1-15,-3 10 0 16,4 6 0-16,1 3 0 15,7 11 0-15,-9 8-1 16,5 4 1-16,4 14-1 16,7 12 1-16,8 5-1 15,-6 0 1-15,14 7-1 16,11 4 1-16,-3 3 0 16,10 2 0-16,12 0 0 15,7 3 1-15,5-3 0 16,13-2 0-16,17 0-1 15,-3 5 1-15,18-3-1 16,11 3 0-16,5 4 0 0,3 0 0 16,-3 5-2-16,-13 2 0 15,-8 1-6-15,-24 2 0 16,-24 6-10-16,-12-4 0 16</inkml:trace>
  <inkml:trace contextRef="#ctx0" brushRef="#br0" timeOffset="720.9262">2032 6376 43 0,'16'-15'21'0,"-61"4"-21"15,26 8 21-15,1 3-21 16,-11 3 1-16,-8 8 2 15,0 6 0-15,-3 6-3 16,-2 6 1-16,2 4 1 16,6 4 1-16,4 1 0 15,7 2 0-15,7 2-1 16,8 1 1-16,10 1-1 16,12-1 1-16,7-3-1 15,11-3 1-15,5-6-1 16,0-8 0-16,13-2-2 15,-2-6 1-15,2-6-5 16,-5-14 1-16,-5-7-6 16,-6-11 0-16,-8-8-7 15,-12-9 1-15</inkml:trace>
  <inkml:trace contextRef="#ctx0" brushRef="#br0" timeOffset="945.7186">2019 6218 47 0,'8'31'23'0,"5"20"-24"0,-5-30 41 0,0 17-37 15,0 4 1-15,-3 15 0 16,6 2 1-16,-3 4-7 16,5 1 0-16,-5 2 4 15,0-10 1-15,5-4-6 16,-5-5 0-16,0-7-6 15,-6-3 0-15,4-13-7 16,-1-8 1-16</inkml:trace>
  <inkml:trace contextRef="#ctx0" brushRef="#br0" timeOffset="1232.2376">2312 6872 40 0,'27'19'20'0,"-11"7"-22"16,-14-22 31-16,6 6-27 16,3-3 0-16,-3 0 3 15,8 0 0-15,5 0-6 16,-5-2 1-16,5-3 3 0,3-4 1 16,-3-6-2-16,-3-1 1 15,9-7-2-15,-3-10 0 16,-3 2-2-16,-3-2 0 15,1-2-2-15,-11 0 0 16,0 2-2-16,-8 3 1 16,-8 4-5-16,0 5 1 15,-11 2-5-15,1 2 0 0</inkml:trace>
  <inkml:trace contextRef="#ctx0" brushRef="#br0" timeOffset="1756.4271">2347 6888 53 0,'16'7'26'0,"-3"-18"-32"15,-10 6 50-15,2-2-42 16,3 0 0-16,0 0 1 16,0-3 1-16,-3-4-5 15,3 5 0-15,-8-3 3 16,0 3 1-16,0-1-2 15,3 1 0-15,2 2-1 16,-5 0 1-16,0 0-1 16,0 2 1-16,3 0 0 15,2 1 0-15,-5-1 0 16,0 0 1-16,0 0-1 0,0-2 1 16,-5-2-1-16,5 0 0 15,-3-1 0-15,-2 1 0 16,2-1-1-16,-5 1 1 15,-3 0-1-15,9 6 0 16,-6 1-1-16,0 2 1 16,0 7 0-16,0 7 1 15,0 9 0-15,-2 6 0 16,2 4 0-16,0 7 1 0,5 0 0 16,3-3 0-16,8 1 0 15,0-3 1-15,10-4-1 16,9-5 0-16,-3-5-1 15,5-2 1-15,8-8-2 16,-5-4 0-16,2-4-5 16,-5-3 0-16,-5-5-6 15,-3-4 0 1,-13-3-10 0,-8-2 0-16</inkml:trace>
  <inkml:trace contextRef="#ctx0" brushRef="#br0" timeOffset="2402.4878">2884 6813 44 0,'16'24'22'0,"8"37"-16"16,-16-47 28-16,0 5-31 16,2 4 0-16,1 3 1 15,-3-7 0-15,0 2-6 16,-3-2 1-16,-2-3 3 15,-1-4 1-15,-2-5-2 16,-2-7 0-16,-1-5 0 16,3-4 0-16,-5-7 0 15,5-6 0-15,5-4-1 16,3-4 0-16,5-1-1 16,3-2 0-16,2 15 0 0,1 3 0 15,-1 13 0-15,9 7 1 16,-3 7 0-16,5 6 1 15,-8 6 0-15,3 2 1 16,0 0 0-16,-6 0 0 16,-2-1-1-16,-5 1 0 15,-1-5-3-15,-2-2 1 16,3-7-6-16,-6-5 1 0,3-9-8 16,-5-8 1-16,2-4-4 15,-5-7 1-15</inkml:trace>
  <inkml:trace contextRef="#ctx0" brushRef="#br0" timeOffset="2658.6268">3503 6314 35 0,'8'3'17'0,"0"23"-15"16,-5-17 30-16,2 15-27 15,-5 9 1-15,3 11 3 16,-1-9 0-16,1 24-12 16,-1 7 1-16,4 5 6 15,2-5 1-15,5-5-4 16,0-7 1-16,3-7-6 16,3-7 1-16,-1-10-7 15,6-11 0-15,-3-5-6 0,-2-11 1 16</inkml:trace>
  <inkml:trace contextRef="#ctx0" brushRef="#br0" timeOffset="2822.9667">3847 6757 53 0,'3'2'26'0,"-17"7"-28"0,7-9 50 16,-4 0-46-16,-10 0 1 0,-3 3 0 15,-10-1 1-15,-3 5-9 16,2 0 0-16,1 3-5 15,-6 4 1-15,-2 2-8 16,-3-4 0-16</inkml:trace>
  <inkml:trace contextRef="#ctx0" brushRef="#br0" timeOffset="5134.7846">23461 8944 39 0,'-29'-7'19'0,"-32"-5"-15"0,39 7 19 15,-9 3-23-15,-20 0 0 16,-15-3 0-16,-2-2 0 16,-22-3 0-16,-3-1 0 15,-16-3 0-15,-2-5 0 16,-13 0 0-16,-3-2 1 15,-13 2 0-15,-8-2 1 16,-3-5-1-16,-11 0 1 0,9-5 0 16,-8 3 1-16,2 2-1 15,8-7 0-15,5 8-1 16,4-1 1-16,20 2-1 16,11 5 1-16,8 3-1 15,10 2 0-15,19 4 0 16,13 6 0-16,11 1 0 15,13 6 0-15,10 4-1 16,6 2 1-16,11 12 0 16,2 3 0-16,5 2 0 15,3 7 0-15,0 4 0 16,5 13 0-16,1 13 0 16,1 12 1-16,1 8-1 15,0 15 0-15,0 18 0 16,3 6 1-16,2 17 0 15,0 11 0-15,3 10-1 0,0 17 1 16,0-1 0-16,0 12 0 16,0 0-1-16,-6 8 1 15,1-1-1-15,-3 0 0 16,0-9 0-16,-6-3 1 16,1-6-1-16,2-18 1 15,-2-10-1-15,-3-20 1 16,3-9 0-16,2-26 0 15,-2-12-1-15,-1-11 1 16,6-17-1-16,5-12 1 0,11-11-2 16,5-12 1-16,8-10-1 15,16-9 0-15,0-2-1 16,11-5 1-16,15-10-1 16,11-4 0-16,8 9 0 15,13-7 0 1,79 1 0-1,-12 4 1-15,-25 7 0 16,-5-1 0-16,-2-1-1 16,-14 7 1-16,-7 2 0 15,-6 2 0-15,-14-2-1 16,4 7 0-16,-16-5 0 16,-11 3 0-16,0-2 0 15,0-3 1-15,-14-5-1 16,-1-7 1-16,-9-4 0 15,-5-15 0-15,-6-14 0 0,-7-9 1 16,-3-14-1-16,-11-24 0 16,9-9 0-16,-3-21 1 15,-1-12-1-15,4-12 0 16,-3-9 0-16,-3-5 0 16,-6-12 0-16,-1 0 0 15,-1-11 0-15,-11 2 1 16,-4 2-1-16,-6-4 1 15,0 9-1-15,-6 0 1 0,-4 11-1 16,-6 13 0-16,3 11 0 16,-9 14 0-16,7 13-6 15,-9 15 1-15,3 13-11 16,-8 11 1-16,5 19-5 16,-5 9 1-16</inkml:trace>
  <inkml:trace contextRef="#ctx0" brushRef="#br0" timeOffset="6051.2664">21082 12728 41 0,'8'-2'20'0,"-16"-15"-21"0,3 12 34 15,-3 1-33-15,-5-3 1 16,-9 4 0-16,1 3 1 15,-5 3-2-15,2-3 1 16,0 4-1-16,-2 1 1 0,2 2 0 16,0 0 1-16,3 5-1 15,5 2 1-15,5-2-2 16,9 2 1-16,4 0 1 16,9 0 0-16,2 5-1 15,8 0 0-15,6 2-1 16,5 2 1-16,-1 6 0 15,1-1 0-15,-3 5 0 16,-8-3 0-16,1 6 0 16,-9-1 0-16,-8-7 0 15,-5 3 1-15,-5-8-1 16,-11-2 0-16,-8-2-1 16,-2-7 1-16,-6-7-2 15,-5-3 0-15,0-2-6 16,0-5 0-16,2-2-9 15,6 5 1-15</inkml:trace>
  <inkml:trace contextRef="#ctx0" brushRef="#br0" timeOffset="6395.5857">21238 13041 43 0,'27'-12'21'0,"-4"-9"-23"0,-9 11 31 0,-1-1-26 16,-3-6 0-16,6 3 1 16,-5 0 0-16,-6-5-6 15,-7 5 1-15,-4-5 3 16,-7 7 1-16,0 1-2 15,-3 6 0-15,-3 5-1 16,1 7 1-16,-1 2-1 16,1 1 1-16,5 6-2 15,5 3 1-15,5 7-5 16,8 0 0-16,3 2-5 16,5-2 1-16,6 2-5 15,5-4 0-15</inkml:trace>
  <inkml:trace contextRef="#ctx0" brushRef="#br0" timeOffset="6591.1585">21519 13243 45 0,'23'9'22'0,"1"-6"-18"16,-19-6 42-16,1-4-42 0,-4-7 0 15,-2 0 5-15,0-12 0 16,-2-7-11-16,-1 3 1 16,0-8 6-16,1 3 0 15,4 4-2-15,4 3 0 16,2 2-6-16,2 0 1 15,1 5-6-15,-1 9 1 16,4 1-7-16,-1 1 0 16,-2 10-6-16,-9 0 1 15</inkml:trace>
  <inkml:trace contextRef="#ctx0" brushRef="#br0" timeOffset="6876.6763">21743 12918 45 0,'8'29'22'0,"19"18"-23"16,-19-36 39-16,2 8-35 15,6 7 1-15,-3 2 2 16,6-2 0-16,0 0-7 16,-4-5 0-16,4 0 5 15,-3-4 0-15,0-10-2 16,-3-7 1-16,-3-5-2 15,4-11 0-15,-4-8-1 16,1-4 1-16,-1-7-3 16,4-3 1-16,-1 3-4 15,-2 2 1-15,2 2-5 0,-3 3 0 16,1 9-8-16,-3 5 0 16</inkml:trace>
  <inkml:trace contextRef="#ctx0" brushRef="#br0" timeOffset="7417.9335">22196 13085 50 0,'29'12'25'0,"21"-14"-26"0,-36-5 43 0,1 0-40 16,9-3 1-16,-3-6 0 15,1-5 1-15,-7-5-6 16,1 2 1-16,-8-6 3 15,-5-3 0-15,-6 2-2 16,-5 5 0-16,-2 3 0 16,-4 4 0-16,4 10-1 15,-3 6 1-15,-1 10-1 16,-1 7 1-16,4 5 0 16,0 7 0-16,9 5 0 15,-4-1 1-15,6 8-3 16,8-3 0-16,3 0-3 15,2-2 1-15,6 0-6 16,2-2 1-16,3-5-4 16,0-3 0-16,2-2 1 15,-2-2 1-15,2-5 6 16,3 0 1-16,-2-2 8 0,2-5 0 16,-3 0 7-16,-4 0 1 15,1-4 2-15,-4-8 1 16,-9-7-3-16,4-7 1 15,-6-9-4-15,-6-5 1 16,-2-9-4-16,0-3 0 16,0 5-2-16,3-2 0 15,0 4-4-15,10-2 0 16,0 5-4-16,3 2 0 16,2 10-5-16,4-1 0 0,1 10-6 15,-4 2 1-15,-3 5-6 16,-3 5 1-16</inkml:trace>
  <inkml:trace contextRef="#ctx0" brushRef="#br1" timeOffset="27144.8032">3093 4050 21 0,'0'-12'10'0,"0"12"-7"0,3-5 10 16,2 0-13-16,-5 1 1 15,3 1-1-15,2 1 1 16,8-7-1-16,3 4 0 16,5-2 0-16,6 0 0 15,2 0 0-15,5-3 0 16,6 1 1-16,7 0 1 15,-2-3 0-15,6 2 0 0,7 3 0 16,-3-2 0-16,9-1 0 16,2 1 0-16,0 2-1 15,6 0 0-15,2 2-1 16,5 1 1-16,11-1-1 16,-3 3 0-16,6-1 0 15,2 3 0-15,6-2 1 16,-9 7 0-16,1-1 0 15,-6-6 0-15,1 4 0 16,-4 5 0-16,-10 5 0 16,3 2 0-16,-3-2-1 15,-10 2 0-15,-3 0 0 16,-9 3 0-16,-7-1-4 16,-8-2 0-16,-7-2-6 15,-9 4 1-15</inkml:trace>
  <inkml:trace contextRef="#ctx0" brushRef="#br1" timeOffset="27609.8368">5051 3570 17 0,'13'-24'8'16,"-2"8"-6"-16,-6 16 7 0,0 0-10 15,3 0 1-15,3-3 0 16,2 6 0-16,3 2 0 16,5 4 0-16,8 3 0 15,6 2 1-15,2 2 1 16,0 5 0-16,5 8 0 15,0-6 0-15,3 5 0 16,-5 5 1-16,0 3-2 16,-1 6 1-16,-2-7-1 15,-7 3 0-15,-7-1 0 16,-4-4 1-16,-6 0 1 16,-8 3 0-16,-5 1 0 15,-10-1 1-15,-3-1 0 16,-6 5 1-16,-10 2-1 15,-5 3 0-15,-6-8-1 0,0 1 0 16,-5-3-2-16,-5-4 1 16,5-8-5-16,0-6 1 15,-3-5-10-15,1-5 0 16</inkml:trace>
  <inkml:trace contextRef="#ctx0" brushRef="#br1" timeOffset="32444.3913">4172 2596 17 0,'8'-12'8'0,"-10"5"-8"15,2 3 9-15,-3-3-7 16,0 2 1-16,1-2 3 16,-1 2 0-16,-2-2-6 15,-3 2 0-15,-8 1 5 16,-2-1 0-16,-1 3-1 15,1 2 1-15,-1 0-2 16,-7 4 1-16,10 1-2 16,2 4 0-16,4 1-1 15,2 2 1-15,0 6-1 16,0 1 0-16,5 2 0 16,3-2 1-16,3 2-1 15,5-4 1-15,3-5-1 0,2-3 1 16,0-4-1-16,6-5 1 15,7-12 0-15,-7-5 0 16,-1-13 0-16,1-5 0 16,-4-1 0-16,-1-6 1 15,-4 0-1-15,-2-10 0 16,-5-2 0-16,-3 9 1 16,-3 3-2-16,1 4 1 15,-1 5-1-15,0 7 0 0,3 10-1 16,0 9 0-1,0 7 0-15,3 9 0 0,0 12 0 16,-1 12 1-16,3 7-1 16,1 3 1-16,-4 6 0 15,1 0 0-15,0 8 0 16,2-5 0-16,-2-3 0 16,2-4 0-16,0-10 0 15,1-2 0-15,-4-7-4 16,1-10 0-16,-1-2-7 15,-2-11 1-15,3-8-8 16,-3-2 0-16</inkml:trace>
  <inkml:trace contextRef="#ctx0" brushRef="#br1" timeOffset="33224.7094">4509 2439 6 0,'2'-10'3'0,"-10"10"13"0,8-5-13 16,-2 3 2-16,-1 0 1 16,0 2 4-16,1 2 0 15,-6 5-11-15,-3 3 0 16,-2-1 8-16,0 5 0 16,-3 0-2-16,3 0 1 15,-1-2-3-15,4 2 1 16,2-2-1-16,0 0 0 15,3-3 0-15,2-2 0 16,3-4-1-16,5-1 1 0,3-4-1 16,8-1 1-16,0-2-2 15,5 5 0-15,-2 0 0 16,2 5 0-16,-5 0 0 16,0 4 1-16,-6-2-1 15,-2 5 1-15,-5 2 0 16,-6 0 0-16,-2 0-1 15,-6-2 0-15,-2 0-3 16,-6 0 1-16,1-3-6 16,2-4 1-16,-3-3-10 15,1 1 0-15</inkml:trace>
  <inkml:trace contextRef="#ctx0" brushRef="#br1" timeOffset="33540.7604">4723 2196 29 0,'18'-14'14'0,"-15"12"-6"0,-3 2 13 15,0 2-17-15,0 8 0 16,0 6 4-16,-3 10 1 15,3 7-10-15,0 5 1 0,0 4 7 16,0 7 1-16,0 1-3 16,-2 6 1-16,-1-2-3 15,0-2 0-15,3-5-1 16,0 0 0-16,3-7-5 16,-3-7 1-16,0-7-7 15,0-5 1-15,0-5-9 16,-3-4 1-16</inkml:trace>
  <inkml:trace contextRef="#ctx0" brushRef="#br1" timeOffset="33751.7871">4807 2617 46 0,'11'-16'23'0,"-14"6"-17"15,-2 6 36-15,0-6-39 16,-3 3 0-16,0-2 1 15,-3 2 1-15,-2 0-7 16,0 2 0-16,-3-2 3 0,-2 5 0 16,2-1-7-16,0 3 1 15,3 0-11-15,2 3 0 16,0-3-1-16,6 0 1 16</inkml:trace>
  <inkml:trace contextRef="#ctx0" brushRef="#br1" timeOffset="33932.464">4982 2262 53 0,'8'-12'26'0,"-8"-9"-37"0,0 12 55 0,0 2-44 16,0 2 0-16,0 5 0 15,-3-2 0-15,1 11-8 16,2 8 0-16,0 8-6 15,2 4 1-15</inkml:trace>
  <inkml:trace contextRef="#ctx0" brushRef="#br1" timeOffset="34080.4851">5009 2747 45 0,'15'-3'22'0,"-15"-13"-22"16,0 6 36-16,0 3-37 15,0-2 0-15,0 0-19 0,0 2 0 32</inkml:trace>
  <inkml:trace contextRef="#ctx0" brushRef="#br1" timeOffset="38284.1609">5823 2196 26 0,'6'-7'13'0,"-17"-16"-5"0,9 13 13 16,-1-4-17-16,-5 0 0 15,-3 2 1-15,-7 3 0 16,-1-3-7-16,-2 3 1 16,-3 2 4-16,3 2 0 15,0 3-2-15,0-1 0 16,2 3-1-16,1 3 1 15,5 6-1-15,2 5 1 0,3 3-1 16,3-1 1-16,5 1 0 16,2 6 1-16,4 1-1 15,2-1 1-15,2 1-1 16,6-1 0-16,5 1-1 16,0 2 1-16,3-1-1 15,0 4 0-15,-5-3 0 16,-4-3 1-16,-1 3 0 15,-6 2 0-15,-3-4 1 16,-5-1 1-16,-8-4-1 16,-11-5 0-16,-2-7-1 15,-3-2 1-15,-2-7-1 16,-6-6 0-16,1-1-4 16,-1 0 1-16,0-1-6 15,6 3 1-15,2-2-8 0,3 2 0 16</inkml:trace>
  <inkml:trace contextRef="#ctx0" brushRef="#br1" timeOffset="39230.063">5911 2472 29 0,'13'14'14'0,"6"-10"-6"16,-14-4 16-16,5 0-20 15,1 0 0-15,0 0 1 16,2-2 1-16,0-3-7 0,0-2 0 16,1 0 4-16,-7-7 1 15,-1-2-3-15,-6 1 0 16,0 1-1-16,-6 3 1 16,-1 1-1-16,-1 5 0 15,-3 3 0-15,-2 4 0 16,2 3 1-16,1 7 0 15,-1 2 0-15,0 0 1 0,1-2-1 16,2 4 0-16,3-1-6 16,5 1 1-16,5 3-10 15,3 2 1-15</inkml:trace>
  <inkml:trace contextRef="#ctx0" brushRef="#br1" timeOffset="39440.6631">6194 2662 49 0,'32'-19'24'0,"-27"-7"-25"16,-5 17 40-16,0-8-36 16,0-1 1-16,0 1 3 15,0-2 0-15,0-2-9 16,0 0 0-16,0 0 6 16,0 0 0-16,0-3-4 15,3 5 1-15,-1 5-7 16,1 0 1-16,2 2-5 15,0 3 0-15,1 2-8 16,-6 7 1-16</inkml:trace>
  <inkml:trace contextRef="#ctx0" brushRef="#br1" timeOffset="39740.9774">6289 2415 35 0,'29'28'17'0,"-10"8"-9"0,-14-25 24 16,3 6-27-16,3 4 1 0,-1 5 3 16,3 2 0-16,-2 3-11 15,-3-6 1-15,3 1 7 16,2-4 1-16,3-8-3 16,-1-3 0-16,-1-6-2 15,-1-10 1-15,0-6-2 16,3-8 1-16,-3-5-2 15,1 3 0-15,-4-2-4 16,-2-1 1-16,3 5-4 16,-6 3 0-16,-2-1-5 15,-6 3 1-15,0 0-7 16,1 7 0-16</inkml:trace>
  <inkml:trace contextRef="#ctx0" brushRef="#br1" timeOffset="40011.5676">6599 2540 32 0,'21'14'16'0,"3"-5"-8"0,-16-6 23 16,2-3-26 0,3 0 1-16,9-5 2 0,-4 0 1 15,1-4-12-15,-3-5 1 16,-3 4 6-16,-3-6 0 16,-4-3-3-16,-6 0 1 15,-3-4-3-15,-2 4 1 16,-3 5-2-16,-3 4 1 15,-2 6 0-15,0 8 0 16,-1 8 0-16,1 2 1 16,0 3-1-16,-3 9 1 15,3-1-5-15,2 4 1 0,3 8-5 16,8-4 1-16,6 2-6 16,4-2 0-16</inkml:trace>
  <inkml:trace contextRef="#ctx0" brushRef="#br1" timeOffset="40191.9177">6882 2808 40 0,'16'-14'20'0,"13"-19"-14"16,-21 21 35-16,0-2-36 15,2-5 0-15,1-2 1 16,2 2 0 0,11-7-9-1,0 7 1-15,0 3 0 16,2 7 1-16,-5 2-13 15,-2 4 1-15,-9 6-3 0,-4 1 0 16</inkml:trace>
  <inkml:trace contextRef="#ctx0" brushRef="#br1" timeOffset="41136.628">4305 3043 27 0,'-16'-16'13'0,"-5"11"-4"15,15 2 19-15,-1 3-25 16,-4 0 0-16,-2 3 1 16,-1 2 1-16,-1 2-6 15,-4 4 1-15,-2 6 4 16,0-1 0-16,-3 1-2 15,3-3 1-15,2 2-1 0,6-2 0 16,0-2-1 0,2-2 0-16,6-3 0 0,2 0 1 15,9 0-1-15,9 0 1 16,9 2-1-16,3 1 0 16,2 1-1-16,0 6 1 15,0-3-1-15,-3 0 0 16,-2-2 0-16,-3 0 1 15,-2 2 0-15,-8-3 0 16,-1 1 0-16,-5-2 0 16,-5-3 0-16,-8 0 0 15,-5-3-2-15,-5-1 0 16,-3-3-6-16,-1 0 1 0,4 2-10 16,5 3 0-16</inkml:trace>
  <inkml:trace contextRef="#ctx0" brushRef="#br1" timeOffset="41783.0426">4432 3175 37 0,'5'11'18'0,"-2"6"-13"16,2-10 23-16,-2 2-24 15,5 6 1-15,0 1 2 16,2-2 0-16,-5-5-9 16,6 1 0-16,-6-1 6 15,1-2 0-15,-1-2-2 16,0-3 1-16,-5-2-2 15,0-7 1-15,0-4-1 16,0-6 1-16,3-2-1 16,5-4 0-16,0-1-1 15,2-4 1-15,-2 0-2 0,3 2 0 16,2 0-5 0,-5 5 1-16,3 2-8 0,2 5 0 15,0 7-3-15,-2 7 0 16</inkml:trace>
  <inkml:trace contextRef="#ctx0" brushRef="#br1" timeOffset="42127.8049">4876 3146 36 0,'-8'-7'18'0,"-18"-2"-16"15,18 9 32-15,-3 2-30 16,1 3 1-16,-1 4 1 16,-5 1 1-16,3 6-9 15,0 3 0-15,5 2 6 16,3 1 1-16,5-1-3 15,2 0 1-15,6 0-2 16,-2 0 1-16,7-2-1 16,3 0 1-16,7-7-6 15,1-3 1-15,3-4-6 16,-3-5 1-16,-1-7-8 16,-4-3 0-16</inkml:trace>
  <inkml:trace contextRef="#ctx0" brushRef="#br1" timeOffset="42323.7899">5054 3027 53 0,'15'-3'26'0,"-17"-6"-32"0,2 4 46 0,0 0-40 15,0 1 1-15,0-1-1 16,0 0 0-16,-3 8-7 15,0-1 0-15,1 5-7 16,-1 9 0-16</inkml:trace>
  <inkml:trace contextRef="#ctx0" brushRef="#br1" timeOffset="42473.3603">5122 3339 50 0,'24'-7'25'0,"-24"3"-34"15,0 1 41-15,-2-1-32 16,-1-4 1-16,0 1-14 16,1 0 0-16,-6 7 7 15,0-4 0-15</inkml:trace>
  <inkml:trace contextRef="#ctx0" brushRef="#br1" timeOffset="43599.342">5921 2820 31 0,'8'-26'15'0,"-21"0"-8"0,8 16 15 15,-6-1-20-15,-2-1 1 16,-6 0 2-16,-2 10 0 0,-8 2-6 15,0 2 0-15,-3 8 5 16,1 4 0-16,4 4-1 16,3 11 0-16,6-1-1 15,2 3 1-15,5 4 0 16,6 5 0-16,2 4 0 16,6-1 0-16,5-3 0 15,5-3 1-15,6-1-2 16,5-1 1-1,18-2-8 1,-2-7 1-16,-6-5-8 16,-2-7 0-16,-8-5-5 15,-9-6 1-15</inkml:trace>
  <inkml:trace contextRef="#ctx0" brushRef="#br1" timeOffset="43989.0232">6011 2780 20 0,'11'18'10'0,"-3"20"5"15,-8-24 10-15,3 3-20 16,-1 4 0-16,1 7 5 16,-1-2 0-16,1 7-12 15,-6 2 1-15,3-2 7 16,-2 0 0-16,2 0-3 15,0 4 1-15,2-4-3 16,1-7 1-16,2 0-6 16,-5-5 1-16,3 0-7 15,-3-4 1-15,3-1-6 16,-3-4 1-16</inkml:trace>
  <inkml:trace contextRef="#ctx0" brushRef="#br1" timeOffset="44230.4152">6218 3139 38 0,'13'10'19'0,"-8"-1"-22"0,-2-4 32 15,2 2-27-15,0 5 0 16,3 2 1-16,0 5 1 0,0 0-5 15,0-1 0-15,-2-4 1 16,-1 1 0-16,-3-4-7 16,-2-1 1-1</inkml:trace>
  <inkml:trace contextRef="#ctx0" brushRef="#br1" timeOffset="44409.0907">6173 2965 45 0,'16'-28'22'0,"-11"0"-14"16,-5 21 28-16,3-5-36 15,2 5 0-15,0-2 0 16,0 2 1-16,1 0-5 16,-1 7 0-16,0 2-5 15,1 3 0-15,-1 9-5 16,0 7 1-16</inkml:trace>
  <inkml:trace contextRef="#ctx0" brushRef="#br1" timeOffset="44755.6085">6440 3288 41 0,'8'9'20'0,"0"-28"-21"0,-3 14 36 16,0 1-30-16,3-6 1 15,0 1 0-15,0-3 1 16,0 3-10-16,0-3 1 0,0-2 5 16,-3-3 0-16,1 1-3 15,-4 0 1-15,-2-1-2 16,-5-2 1-16,-3 8-1 16,-3 3 1-16,1 8-1 15,-1 3 0-15,1 6 1 16,2 3 0-16,0 4 0 15,0-1 1-15,0 1-1 16,3 5 1-16,-1-4 0 16,4-1 0-16,2 3-6 15,0-5 1-15,0-2-10 16,2-3 0-16,-2 1-1 16,6-8 0-16</inkml:trace>
  <inkml:trace contextRef="#ctx0" brushRef="#br1" timeOffset="45085.0762">6625 3205 44 0,'13'7'22'0,"-7"12"-30"0,-4-12 45 15,1 3-32-15,0 1 1 16,-1-1 1-16,1-1 0 16,-3 1-10-16,0-1 0 15,-3 0 6-15,1-2 1 16,-1-4-3-16,0-3 0 15,1 0-1-15,-1-7 0 16,0-5 0-16,3-2 1 0,3 0-2 16,5 0 1-16,0 0-1 15,0 2 1-15,2 5-2 16,4 4 1-16,-4 3 0 16,3 7 0-16,1 3 0 15,-4 6 1-15,1-2-1 16,-3-2 1-16,-3 0-2 15,-2 0 0-15,-3-3-5 16,-3-4 0-16,0-3-7 16,-4-2 0-16</inkml:trace>
  <inkml:trace contextRef="#ctx0" brushRef="#br1" timeOffset="45299.501">6776 3005 35 0,'24'-4'17'0,"-8"8"-17"0,-11-1 24 16,0 6-21-16,-2 8 1 16,0 6 4-16,2 3 0 15,-3 2-10-15,1 3 0 16,-3-1 5-16,0 1 1 16,0-5-6-16,0-3 1 15,0-4-7-15,0-2 0 16,0-6-5-16,0-4 0 15</inkml:trace>
  <inkml:trace contextRef="#ctx0" brushRef="#br1" timeOffset="45446.4711">6863 3271 28 0,'14'-19'14'0,"-17"8"-5"0,0 11 21 0,1-5-27 16,-4-2 0-16,1 0 1 16,-3 0 1-16,-3 2-7 15,-2 0 1-15,0 1 1 16,-3-1 1-16,0 0-10 15,0 3 0-15,1 2-3 16,4-3 0-16</inkml:trace>
  <inkml:trace contextRef="#ctx0" brushRef="#br1" timeOffset="45731.9383">7268 2871 33 0,'0'5'16'0,"-5"30"-12"0,5-25 28 16,0 6-29-16,2 8 0 16,1 9 2-16,-3 7 1 15,0 0-7-15,0 4 0 16,3 1 4-16,-3-7 1 15,0-1-2-15,0-2 0 16,-3-4-5-16,3-5 0 0,0-3-7 16,0-6 0-1,0-3-4-15,5-5 1 16</inkml:trace>
  <inkml:trace contextRef="#ctx0" brushRef="#br1" timeOffset="45944.108">7522 3424 39 0,'-13'-2'19'0,"-24"-5"-19"15,26 2 34-15,-7 0-33 16,-6 0 1-16,-3 1 1 16,1-3 0-16,2 0-4 15,-2 0 0-15,2 0 1 16,0 0 0-16,3-1-6 15,2 1 0-15,6 0-7 16,3 3 0-16</inkml:trace>
  <inkml:trace contextRef="#ctx0" brushRef="#br1" timeOffset="46166.9445">7488 2853 37 0,'5'-17'18'0,"-26"-11"-14"0,10 23 29 16,-7 0-30-16,-6 1 0 16,0 4 1-16,0-3 0 0,0 6-6 15,3 1 1-15,-2 1 2 16,1 5 1-16,1 1-7 16,0 3 1-16,2-2-9 15,4 2 1-15,1 5-2 16,6 0 1-16</inkml:trace>
  <inkml:trace contextRef="#ctx0" brushRef="#br1" timeOffset="46632.0347">7546 3008 22 0,'16'23'11'0,"-19"27"-7"15,3-32 18-15,0 11-16 16,3 1 0-16,2 3 2 16,0 2 1-16,-2 1-12 0,0-1 0 15,-1-7 7-15,1 0 1 16,-3-6-3-16,0-8 0 16,0-5-2-16,-3-9 1 15,1-12 0-15,-1-2 0 16,-2-9 0-16,2-13 0 15,0-8-1-15,3-8 1 16,0 3 0-16,3-8 0 16,0 10-1-16,5 2 1 15,10-6-1 1,-2 13 0-16,0 12 0 16,0 5 0-16,0 12-1 15,0 9 1-15,-1 7 0 16,-4 0 0-16,-6 9 0 15,-7-2 0-15,-6 3 0 16,0-3 1-16,-5-2 0 16,-6-5 0-16,-7-5-3 15,-4-7 1-15,-4-4-7 16,-3-3 1 0</inkml:trace>
  <inkml:trace contextRef="#ctx0" brushRef="#br1" timeOffset="46978.0533">7242 2046 29 0,'8'23'14'0,"-3"-4"-1"0,0-9 6 0,0 4-16 16,1 4 1-16,-1 11 0 15,-2 1 1-15,-3 3-7 16,0 2 1-16,-3-2 4 15,0 0 0-15,1-2-3 16,-1-3 1-16,0-4-6 16,1-6 1-16,2-3-8 15,-3-1 0-15</inkml:trace>
  <inkml:trace contextRef="#ctx0" brushRef="#br1" timeOffset="47188.1591">7419 2474 31 0,'-13'-2'15'0,"-27"-6"-11"0,29 8 20 16,1 3-23-16,-3-1 0 16,-1 3 0-16,1 0 1 15,-3-3-3-15,0-2 1 16,-2 2-3-16,2-2 1 15,0 3-8-15,0-1 1 16</inkml:trace>
  <inkml:trace contextRef="#ctx0" brushRef="#br1" timeOffset="47428.7527">7358 1975 38 0,'19'-16'19'0,"-38"2"-23"16,11 7 32-16,-2 0-25 16,-4 4 0-16,1 3 1 15,0 0 0-15,-6 3-6 16,-2 1 1-16,0 3 4 16,-3 3 1-16,3-3-6 15,0 0 1-15,2 2-9 16,1 5 1-16,2 5-3 15,8-5 0-15</inkml:trace>
  <inkml:trace contextRef="#ctx0" brushRef="#br1" timeOffset="47893.712">7522 2036 26 0,'13'33'13'0,"-7"31"-8"0,-4-45 20 15,1 11-23-15,-3 6 1 0,0 3 0 16,0 1 0 0,-3-2-4-16,3-5 0 0,-2-9 3 15,-1-6 1-15,0-6-2 16,1-10 1-16,-4-6-1 15,1-13 1-15,0-9-2 16,2-14 1-16,-2-2 0 16,2-10 0-16,1-2-1 15,-1 3 0-15,3-1 0 16,5 7 1-16,3 3-1 16,5 9 1-16,6 12-1 15,2 7 0-15,0 9 0 16,0 7 1-16,1 8 0 15,1 4 1-15,1 9 0 16,-3-4 0-16,-5 9 0 16,-8 1 1-16,-8-1-2 15,-8-5 1-15,-2-2-1 16,-9-6 1-16,-10-4-5 16,-8-4 1-16,-8 0-12 15,-11 0 0-15</inkml:trace>
  <inkml:trace contextRef="#ctx0" brushRef="#br1" timeOffset="62727.0241">6517 3996 40 0,'0'-19'20'0,"-6"14"-22"16,6 5 21-16,0-5-26 16,0 5 1-16,8 0-13 15,8 3 0-15</inkml:trace>
  <inkml:trace contextRef="#ctx0" brushRef="#br1" timeOffset="62876.3536">7263 4045 39 0,'79'2'19'0,"19"10"-23"0,-87-12 33 15,23 5-32-15,3 4 0 16,-2 3-18-16,2 2 1 16</inkml:trace>
  <inkml:trace contextRef="#ctx0" brushRef="#br1" timeOffset="63041.6214">8742 4125 42 0,'79'-5'21'0,"9"15"-27"16,-54-10 33-16,6 4-45 15,10-1 0-15,8 6-3 16,11 0 1-16</inkml:trace>
  <inkml:trace contextRef="#ctx0" brushRef="#br1" timeOffset="63190.7468">10631 4461 30 0,'114'31'15'0,"7"-3"-23"16,-89-16 26-16,13-3-30 15,8 3 0-15,13 4-2 16,6 6 1-16</inkml:trace>
  <inkml:trace contextRef="#ctx0" brushRef="#br1" timeOffset="63312.4702">11896 4830 29 0,'87'15'14'0,"11"1"-12"0,-72-9 28 15,9 0-29-15,10 3 1 16,5-1 0-16,6 5 0 15,7 5-13-15,-5 0 0 16</inkml:trace>
  <inkml:trace contextRef="#ctx0" brushRef="#br1" timeOffset="63506.4801">13967 5409 53 0,'109'2'26'0,"5"3"-36"15,-80 2 47-15,11 5-44 16,13 7 1-16,16 7-20 16,11 6 0-16</inkml:trace>
  <inkml:trace contextRef="#ctx0" brushRef="#br1" timeOffset="63701.4059">16743 6343 25 0,'148'66'12'0,"8"25"-8"0,-108-65 8 15,21 2-13-15,20 15 1 16,9 6-3-16,6 12 0 15,9 0-1-15,1 3 1 16,0-8-4-16,2 5 1 16</inkml:trace>
  <inkml:trace contextRef="#ctx0" brushRef="#br1" timeOffset="63881.5121">19026 7561 13 0,'72'45'6'0,"10"11"3"16,-61-39 9-16,16 1-16 15,5 6 1-15,8 2-1 16,9 2 1-16,-1 0-5 16,11 3 1-16,-1-3 1 15,1 3 0-15,0 1-6 16,-3 1 1-16,-5 0-2 16,-11-2 0-16</inkml:trace>
  <inkml:trace contextRef="#ctx0" brushRef="#br1" timeOffset="64422.7582">20376 8297 23 0,'21'5'11'0,"-13"-15"-15"0,-6 8 22 16,4-3-19-16,-4 1 1 15,1-3 0-15,-3-8 1 0,0 1-2 16,0-9 1 0,-3-8 0-16,-5-2 0 0,-2-2 1 15,-6-7 0-15,-3 4-1 16,-4-7 0-16,1 1 2 15,-1-3 0-15,-1 2-1 16,0-4 1-16,-3 9-1 16,-2 2 0-16,0 5 0 15,5 7 0-15,3 7-1 16,0 8 0-16,3 4-1 16,2 11 1-16,5 10 0 15,3 15 0-15,6 6-1 16,7 2 1-16,0 11 0 15,8 10 0-15,3 6 0 16,3 2 1-16,-3-3-1 16,0-9 0-16,-6-2 1 15,-7-5 1-15,-9-7 0 16,-9-7 1-16,-4-12-1 16,-10-9 0-16,-13-7 0 0,-6-8 0 15,-5 1-3-15,-5-3 0 16,2-4-8-16,9-1 0 15</inkml:trace>
  <inkml:trace contextRef="#ctx0" brushRef="#br1" timeOffset="64752.7244">20241 8829 26 0,'13'-15'13'0,"-8"4"-14"16,-5 6 15-16,-2-2-15 15,-4-2 1-15,-2-1-5 16,-5 3 0-16,-11-5 1 0,-2 3 1 16</inkml:trace>
  <inkml:trace contextRef="#ctx0" brushRef="#br1" timeOffset="64918.0903">19394 8238 28 0,'-32'-23'14'0,"-18"-3"-10"0,37 16 25 0,-3-6-29 16,-5-5 0-16,-8-3-7 15,-14-2 1-15,-4-4 0 16,-14-1 0-16</inkml:trace>
  <inkml:trace contextRef="#ctx0" brushRef="#br1" timeOffset="65082.7903">17997 7476 47 0,'-26'-28'23'0,"-43"-17"-27"16,45 29 44-16,-8-5-43 15,-15-3 1-15,-6-6-15 16,-11-6 1-16,-7 3 12 16,-6 0 1-16</inkml:trace>
  <inkml:trace contextRef="#ctx0" brushRef="#br1" timeOffset="65233.3909">15843 6463 36 0,'-84'-52'18'0,"-57"10"-26"0,104 27 29 15,-24-3-37-15,-15-1 0 16</inkml:trace>
  <inkml:trace contextRef="#ctx0" brushRef="#br1" timeOffset="65413.3477">13253 5651 22 0,'-108'-49'11'0,"-22"-19"-13"16,90 51 22-16,-13 1-20 15,-10-3 0-15,-6 0-12 16,-8 3 0-16</inkml:trace>
  <inkml:trace contextRef="#ctx0" brushRef="#br1" timeOffset="65592.9604">10464 4917 35 0,'-98'-21'17'0,"-31"5"-24"0,92 11 31 16,-22-2-41-16,-12 5 1 15</inkml:trace>
  <inkml:trace contextRef="#ctx0" brushRef="#br1" timeOffset="65789.1219">8083 4598 28 0,'-98'-33'14'0,"-37"37"-14"15,96-11 27-15,-17 0-27 16,-10-2 1-16,-11 2-6 16,-8-5 0-16,-2 0 0 15,-6 1 1-15,1 1-5 16,-3-2 1-16</inkml:trace>
  <inkml:trace contextRef="#ctx0" brushRef="#br1" timeOffset="66046.6563">4416 3934 1 0,'-24'5'0'0</inkml:trace>
  <inkml:trace contextRef="#ctx0" brushRef="#br1" timeOffset="66358.7468">5263 3859 8 0,'79'-14'4'0,"-37"-7"-2"15,-28 14 5-15,-4 0-6 16,-5 2 1-16,-7 0 2 16,-9 3 0-16,-18 2-6 15,-13-2 1-15,-16 2 4 16,-9 2 1-16,-9 3-1 16,-1-1 1-16,8 1-1 15,6 2 1-15,12 0 0 16,17 7 1-16,21 10-2 0,21 2 1 15,26 4-2-15,30 10 1 16,23 5-1-16,19 0 0 16,13 6-9-16,8 13 1 15,-6-5-3-15,-17-1 0 16</inkml:trace>
  <inkml:trace contextRef="#ctx0" brushRef="#br1" timeOffset="73701.2527">10877 3504 17 0,'-11'-28'8'0,"-18"4"-5"16,24 20 9-16,-3-4-12 16,-2 1 0-16,2 0 0 15,2 0 1-15,1 0-1 16,2-2 0-16,3-1 0 16,3 1 0-16,5-3 0 15,3 1 0-15,7 1-1 16,3-2 1-16,6 1 1 15,10-4 1-15,10 1 0 16,6 3 1-16,3-1 1 16,2 2 0-16,-5 6 1 0,-3 6 1 15,-5 7-2-15,-5 3 0 16,-8 9-1-16,-9 5 0 16,-7 10-2-16,-8 6 1 15,-10 3-2-15,-4-1 1 16,-4 1-1-16,-6-5 1 15,-3-2-4-15,-4-1 0 16,-4 1-8-16,1-3 0 16</inkml:trace>
  <inkml:trace contextRef="#ctx0" brushRef="#br1" timeOffset="73895.2326">11419 4365 60 0,'40'0'30'0,"-40"2"-38"15,0-2 57-15,-3-5-52 16,3-2 0-16,-5-2-16 16,0-3 1-16,0 5 12 15,2-9 1-15</inkml:trace>
  <inkml:trace contextRef="#ctx0" brushRef="#br1" timeOffset="74826.9741">15685 4440 41 0,'-3'-9'20'0,"0"-15"-22"15,3 19 30-15,0 1-29 16,0-1 1-16,6-7-1 16,4 3 0-16,17-1 1 15,4 1 0-15,6 2-1 16,11-2 0-16,8 6 1 15,4 3 0-15,9 5 0 16,0 7 1-16,-16 4 0 16,-8 8 0-16,-5 1 0 0,-11 8 0 15,-11 0 0-15,-5 0 1 16,-10 3-2-16,-11-1 1 16,-10 7-2-16,-6-2 1 15,-3 0-2-15,1-2 1 16,-3-5-4-16,2-3 1 15,-2 3-3-15,0-2 1 16,5-5-5-16,3-1 1 16</inkml:trace>
  <inkml:trace contextRef="#ctx0" brushRef="#br1" timeOffset="75006.5922">16166 5517 48 0,'29'7'24'0,"-10"-4"-35"16,-14-3 49-16,0-3-42 15,1 3 1-15,-6 0-19 16,0 0 1-16,-3-4 21 16,-2 6 0-16</inkml:trace>
  <inkml:trace contextRef="#ctx0" brushRef="#br1" timeOffset="76042.5837">13994 4678 31 0,'2'7'15'0,"-4"21"-17"0,2-16 26 16,2 9-24-16,1 9 1 15,5 6-1-15,0 4 0 16,3 11-1-16,4 8 1 16,7 12 0-16,1 2 1 15,-1-5-1-15,-1 0 1 16,-3-5-1-16,-2 8 1 16,-3-3 0-16,-2-7 1 0,0-7-1 15,-1 3 1-15,-2-15-1 16,0-4 1-16,0-3-1 15,0-4 1-15,0-5 0 16,-3-3 0-16,0-6-1 16,3-6 1-16,3-4-1 15,2-2 0-15,6-5 0 16,2-5 0-16,0 1-1 16,0-1 1-16,0 0-1 15,1 1 0-15,-4-6 0 16,1-2 1-16,-4 1-1 15,1-3 1-15,0-5-1 16,-3-2 1-16,-2-8 0 16,-3-4 0-16,-3-4 0 15,-2-3 0-15,-3-3 0 16,-3 8 0-16,1 0 0 0,-4-5 0 16,1 2-1-16,-3-2 1 15,-5-2-1-15,-3-3 0 16,-5 5 0-16,-6 0 1 15,-2 3-1-15,0-3 0 16,0 9 0-16,-3 5 1 16,-2 0-1-16,-6 5 0 15,0 0-1-15,-4 5 1 16,-1 2-2-16,0 2 1 16,2 0-5-16,4 3 1 15,1 2-8-15,4 4 1 0,-3 3-1 16,5 0 0-16</inkml:trace>
  <inkml:trace contextRef="#ctx0" brushRef="#br1" timeOffset="76823.3506">16780 6155 37 0,'-13'-19'18'0,"10"7"-24"16,0 10 37-16,1 2-31 15,-1 2 0-15,0 3-1 16,3 6 1-16,0 11 0 16,0 1 1-16,3 10-2 15,2 9 1-15,1 8 0 16,4 1 0-16,-4 4 0 16,-1-4 1-16,0 1-2 15,0-3 1-15,1-4 1 16,-1-5 0-16,-2 0 0 15,2-5 1-15,3-4 0 16,2-5 0-16,4-3 0 16,2-6 0-16,5-1 0 15,3 1 0-15,5-6-2 16,5 4 1-16,6-4 0 16,-3 1 1-16,2-2-1 15,4-1 0-15,2-4-1 0,-3-3 1 16,-5-2 0-16,-5-7 0 15,-3-5-1-15,-3-7 0 16,-2-4-1-16,-3-5 1 16,-2-10 0-16,-6 0 1 15,-5-6-1-15,-3-6 0 16,-7 3 0-16,-6-7 0 16,-5 7 0-16,-6 0 0 15,-10 2-1-15,-8 5 0 0,0 7-1 16,-8-2 1-16,-8 2-5 15,-3 3 1-15,-7-3-8 16,-6 7 0-16</inkml:trace>
  <inkml:trace contextRef="#ctx0" brushRef="#br1" timeOffset="77725.0403">9221 4021 39 0,'39'-30'19'0,"-15"44"-19"15,-18-7 20-15,-1 9-20 16,0 10 0-16,3 5-1 16,0 9 1-16,0 16 0 15,3 8 0-15,2-1 0 16,0-4 1-16,5 0-2 16,4 0 1-16,-4-3 0 15,1-4 1-15,-3-3-1 16,-3-6 0-16,0-8 0 0,-5-7 0 15,-3-7 1-15,-5-9 1 16,-5-5-1-16,-8-5 1 16,-11-9-1-16,-8-9 1 15,-8-1 0-15,-7 1 0 16,-9 0-2-16,-7 1 1 16,-6-3 0-16,0 3 0 15,-8 1-1-15,1 0 1 0,2 3-1 16,0-1 0-16,7 0 0 15,7 3 0 1,-12-15 0 0,11 3 0-16,14 0 1 15,7-3 1-15,8-2-2 16,8-11 0-16,9-1 1 16,9-4 1-16,9-3-1 15,13 7 0-15,8-6-1 16,10 4 1-16,14 4 0 15,5-1 1-15,18 6-2 16,3 12 1-16,19-4-5 16,10 6 0-16,11 10-9 15,10 5 0-15</inkml:trace>
  <inkml:trace contextRef="#ctx0" brushRef="#br2" timeOffset="89990.5278">6440 8024 41 0,'21'5'20'0,"-10"51"-19"16,-11-37 21-16,0 5-23 15,0 13 1-15,0 6 3 0,0 8 0 16,0 18-1-16,0 6 1 16,2 7 2-16,1 12 1 15,0 12 0-15,-1 5 0 16,1 4-1-16,0 7 1 16,2-2-3-16,-2 0 0 15,-1 5-1-15,3-12 1 16,6-3 0-16,8-16 0 15,2-7-1-15,5-9 1 16,11-12 0-16,6-12 0 0,2-5-1 16,-14-9 0-16,28-12-1 15,4-6 0-15,6-11 0 16,0-4 0-16,2-2-1 16,3-3 0-16,-2-4 0 15,7 2 1-15,0-2-2 16,3 2 1-16,-2-3-1 15,-4 3 1-15,1 3-1 16,-3-1 1-16,-2 0-1 16,-11 1 1-16,-9 4-1 15,-1-2 1-15,-9-1 0 16,-2-1 0-16,-9-3 0 16,-1 2 0-16,-7-7 0 15,-4-7 0-15,-1 3 0 16,-7-5 0-16,0-7-1 15,-3-7 1-15,-1-5 0 16,1-12 0-16,3-11 0 0,0-13 0 16,-1-4-1-16,3-7 1 15,3-9-1-15,0-7 1 16,0 4 0-16,0-9 0 16,0-5-1-16,-3-7 1 15,-5 5-1-15,-3-3 1 16,-5 1-1-16,-8-1 0 15,-5 15-1-15,-5 4 1 16,-4 7 0-16,-12 5 0 0,-8 8-1 16,-11 3 1-16,-19 11-1 15,-10 11 1-15,-10 9 0 16,-19 5 0-16,-14 14 0 16,3 7 0-16,-7 8 1 15,-1 6 0-15,8 3 0 16,6 2 0-16,5 0 0 15,13-2 0-15,8-1 0 16,11-1 1-16,10-3-5 16,19-3 0-16,10-4-9 15,11-2 0-15,13-3-4 16,24-11 0-16</inkml:trace>
  <inkml:trace contextRef="#ctx0" brushRef="#br2" timeOffset="90830.5467">9615 5362 53 0,'40'-49'26'0,"-27"39"-40"16,-8 10 48-16,-2 10-35 15,2 8 1-15,3 13-1 16,-5 11 0-16,-1 22 1 16,1 11 1-16,2 10-1 15,-2 13 0-15,2 15 1 16,3 0 1-16,-3 14 0 16,1-2 1-16,2-3 0 15,2-2 0-15,-4-5 1 16,-1-13 1-16,0-13-1 15,3-14 0-15,0-11 0 16,3-8 0-16,2-14-1 16,5-9 1-16,4-11-2 0,7-8 1 15,8-10-1-15,8-1 0 16,2-3-2-16,11-5 1 16,14-7-1-16,7 3 0 15,3-3-1-15,3 0 1 16,8 1-1-16,-6 1 1 15,-5 3-1-15,-8 0 1 16,-5 2 0-16,0 1 0 16,-14-3 0-16,-2-3 0 0,-11-4 0 15,-7-9 0-15,-6-3-1 16,-5-7 1-16,-8-7-1 16,-6 0 1-16,-10-10-1 15,-2-11 1-15,-9-9-1 16,-8-8 1-16,-2-4 0 15,-3-1 0-15,-5-6 0 16,-8 0 0-16,-8 11-1 16,-5-2 1-16,-6 5 0 15,-4 4 0-15,-1-4-1 16,-8 9 1-16,0 3 0 16,-2 4 1-16,-1 9-1 15,11 3 0-15,6 5 0 16,7 4 1-16,6 8-4 15,2 4 0-15,6 5-9 16,-1 7 1-16,1 9-7 16,5 3 0-16</inkml:trace>
  <inkml:trace contextRef="#ctx0" brushRef="#br2" timeOffset="91957.1228">10687 9925 55 0,'-14'72'27'0,"-25"62"-35"0,28-91 46 15,0 18-40-15,1 24 1 16,-1 13 0-16,6 8 1 15,0 7 0-15,2 5 1 16,3-1 0-16,3-1 1 16,2-4 1-16,0-3 1 15,16 6 1 1,3-19 1-16,3-18-1 16,4-12 1-16,7-14-2 15,6-10 0-15,4-7-2 16,5-9 1-16,8-5-2 15,8-7 0-15,7 0-1 16,1 0 1-16,8-4-1 16,-1-1 0-16,1-2 0 15,-3-2 0-15,-5 2-1 16,-6 0 1-16,-5-4-1 16,-2-3 0-16,-3-5 0 15,0-2 1-15,2-3-1 16,-7-1 1-16,-6-4 0 15,-2-1 0-15,-1-3 0 16,1-2 0-16,-6 7 0 16,-2-7 0-16,0-5-1 15,-6-2 1-15,3-10 0 0,0-7 0 16,0 3-1-16,-2 0 1 16,2 2 0-16,0-3 0 15,0 10 0-15,0 3 0 16,-3-1-1-16,-2 5 1 15,-8-2-1-15,-8 0 1 16,-9-3-1-16,-7-4 0 16,-7-5 1-16,-7-5 0 15,-7-4 0-15,-3-12 0 16,-2-17 0-16,2-11 1 0,-5-12 0 16,-3-10 1-16,-5-16-1 15,-8 12 0-15,-2 7-1 16,-4 4 1-16,1 6-1 15,-6 8 1-15,-4 13-2 16,-4 11 0-16,-10 14 0 16,0 12 0-16,-5 9 0 15,-9 10 1-15,-4 7-1 16,-4 5 0-16,-7 11 0 16,-8 12 1-16,-3 7 0 15,8 12 0-15,3 7-3 16,11 3 1-16,4 4-4 15,6 2 0-15,8 0-8 16,11-1 0-16,5-4-5 16,10-1 1-16</inkml:trace>
  <inkml:trace contextRef="#ctx0" brushRef="#br2" timeOffset="92978.9816">14610 8570 55 0,'-13'21'27'0,"-40"50"-39"16,40-46 52-16,-3 25-40 16,3 18 0-16,0 14 0 15,2 19 0-15,6 12 0 16,-1 5 0-16,4 9 1 0,2 0 1 16,2-7 1-16,1-14 0 15,2-10 1-15,3-2 1 16,6-11-1-16,1-11 1 15,7-8 0-15,1-8 0 16,9-11-2-16,5-3 1 16,13-9-3-16,6-9 1 15,13-10-1-15,0-2 1 16,10-3-2-16,6-4 1 0,-1 4-2 16,1 1 1-16,-6-1 0 15,3 0 1-15,-5-1-2 16,-3-1 0-16,-2 0 0 15,-6-5 1-15,-5 0 0 16,-11-4 0-16,0-5 0 16,0-5 0-16,-2-9 0 15,-3-5 1-15,0-9-1 16,0-7 0-16,0-1-2 16,-3 1 1-16,-5 0-1 15,-2 4 1-15,-6-2-2 16,-5-7 1-16,-1-2-1 15,1-8 0-15,-3-2 1 16,3-2 0-16,0-7 0 16,3-7 1-16,-4-10 0 15,-1-2 0-15,-4 7 0 16,-5 2 1-16,-2 8-1 16,-6 4 1-16,-2 0-1 0,-3 12 1 15,-8 7-1-15,-5 5 0 16,-11 2 0-16,0 4 1 15,-10 3-1-15,-17 8 1 16,-15-4 0-16,-11 1 0 16,-5 0 1-16,-10 7 0 15,-11-3 1-15,-1 8 1 16,-9-3-1-16,-12 5 1 16,4 0-1-16,-4-3 1 0,1 6-1 15,10 6 1-15,16-2-2 16,14 4 1-16,15 3-2 15,13 0 1-15,14 3-5 16,10 1 0-16,11 1-7 16,8 5 1-16,7-6-9 15,1 1 0-15</inkml:trace>
  <inkml:trace contextRef="#ctx0" brushRef="#br2" timeOffset="93879.4737">12943 6093 50 0,'22'7'25'0,"-12"59"-26"0,-5-45 40 0,-2 19-39 16,-3 26 1-16,0 10 0 15,3 8 0-15,-1 22-1 16,-2 2 0-16,3 0 1 16,0 1 0-16,-3 1-1 15,5-2 1-15,0-11-1 16,1-10 1-16,-1-7 0 16,3-5 0-16,2-12 1 15,4-11 1-15,4-7 0 16,11-15 1-16,3-6-1 15,13-8 1-15,11-6-2 16,7-3 1-16,14-5-2 16,13-4 1-16,2 2-2 15,6-5 0-15,0 5 0 16,3 0 1-16,-11 3-1 16,-14 1 0-16,-2 3-1 15,-7-2 1-15,-4 2 0 0,-13 0 0 16,-5-2 0-16,-8-3 0 15,-2-2 0-15,-6-9 0 16,-5-5 0-16,-3-7 1 16,-5-8-1-16,-3-4 1 15,-5-11 0-15,0-10 0 16,0-17-1-16,0-14 1 16,2-2-2-16,6-14 0 15,3-14 0-15,-1 7 0 16,-5 0-1-16,1-1 1 0,-6 11-2 15,-8 8 1-15,-8 10 1 16,-11 12 0-16,-7 9-1 16,-11 8 0-16,-14 1 0 15,-7 8 1-15,-16 4 0 16,-13 8 0-16,-8 6 1 16,-11 5 0-16,-5 12 1 15,-3 12 0-15,8 4 1 16,5 8 0-16,9 4-1 15,4 0 1-15,12 5-1 16,4 2 1-16,14 0-3 16,10 1 0-16,9-8-5 15,4-2 0-15,6-10-9 16,-2-7 0-16,9-9-4 16,7-11 1-16</inkml:trace>
  <inkml:trace contextRef="#ctx0" brushRef="#br2" timeOffset="94824.7411">14311 2643 50 0,'6'-12'25'0,"-4"83"-35"16,-4-47 48-16,-1 13-39 15,-2 20 0-15,-1 25 2 16,4 10 0-16,-1 6-1 16,3 27 1-16,3 0-1 15,-1 4 0-15,4 5 1 16,-1-9 0-16,3-10 0 15,0-12 0-15,0 3 0 0,5-16 1 16,0-13 1-16,3-16 0 16,3-9 0-16,2-12 1 15,5-7-1-15,6-7 0 16,8-5-1-16,5 0 1 16,16-9-2-16,2 2 0 31,56 3-1-31,-8-6 1 15,-2-1-1-15,-9-3 0 0,-12 2 0 16,-6-2 0-16,5-4 1 16,-10-3 0-16,2 2-1 15,-5-2 1-15,-5-5-1 16,-6-6 1-16,-4-6-1 16,-7-4 1-16,-4-12-1 15,-6-14 0-15,-5-12-1 16,-2-4 1-16,-3-15-1 15,-3-7 1-15,0 1-2 16,-5 6 1-16,-1 0 0 16,1 6 0-16,3-4 0 15,-3 6 0-15,-1 9 0 16,-1 7 1-16,-7 2-1 16,-1 9 1-16,-6 6-1 15,-6 11 0-15,-7 2 0 16,-11 1 0-16,-13-1 0 15,-16 1 1-15,-13 4-1 0,-11-2 1 16,-18-5 1-16,-19 0 0 16,-5-4 1-16,-19-6 1 15,-8 1-1-15,-15 2 1 16,-8 7 0-16,2 0 0 16,0 8 0-16,11 1 0 15,16 5-5-15,7 1 0 16,25 1-6-16,20 1 1 15,25 2-8-15,18-3 0 0,21 6-4 16,26 1 0-16</inkml:trace>
  <inkml:trace contextRef="#ctx0" brushRef="#br2" timeOffset="95649.9137">18055 3923 54 0,'19'63'27'0,"-33"88"-38"0,7-100 53 16,-7 22-41-16,4 10 0 16,-6 18 0-16,-5 16 1 15,-3-4-3-15,-5 7 1 16,2 0 1-16,3-9 0 15,3-1-1-15,3-6 0 16,5-6 1-16,5-11 1 0,5-14 0 16,6-12 0-16,5-11 1 15,5-12 1-15,5-13-1 16,6-8 1-16,3-8-1 16,20-4 1-16,9-3-3 15,13 1 1-15,7 1-2 16,20 1 1-16,12 4-1 15,-2 3 0-15,8 2-1 16,-6 0 1-16,3-2 0 16,-13 0 0-16,-8 4 0 15,-3-6 1-15,-7-1-1 16,-9-2 0-16,-7-2 0 16,-9-5 1-16,-10-5-1 15,-10-6 0-15,-9-11 0 16,-2-11 1-16,-8-18-1 15,-6-17 0-15,-2-12 0 16,3-22 0-16,-1-13 0 0,1 2 0 16,0-11-1-16,-3 4 1 15,-3 9-1-15,-2 10 1 16,-3-5-1-16,-6 14 1 16,-7 5-1-16,-8 10 0 15,-8 9-1-15,-19 6 1 16,-5 4-1-16,-10 8 0 15,-14 10 0-15,-18 7 0 16,-3 12 1-16,-5 9 0 0,-6 12 1 16,6 12 0-16,5 2 0 15,5 10 1-15,6 9-2 16,10 7 1-16,3 7-8 16,6-3 0-16,1-1-9 15,17-15 1-15</inkml:trace>
  <inkml:trace contextRef="#ctx0" brushRef="#br2" timeOffset="96220.2858">18846 2521 31 0,'-10'16'15'0,"-1"1"-5"16,11-10 13-16,0 2-20 15,-3 5 1-15,3 15 2 16,0 6 0-16,0 12-8 16,6 2 1-16,4 10 5 15,4 9 0-15,-1 8-1 16,-3-4 0-16,1-6-2 15,-6 0 1-15,-2-7-2 16,-3-10 0-16,-3-9-6 16,-2-9 0-16,0-5-9 0,2-14 1 15</inkml:trace>
  <inkml:trace contextRef="#ctx0" brushRef="#br2" timeOffset="96491.7053">19185 2413 58 0,'-5'0'29'0,"-30"35"-40"16,19-28 52-16,-13 0-41 15,-16 7 1-15,-5 0 0 16,-6 0 1-16,-12-2-3 15,-1-2 0-15,-3-1-2 16,-2 0 0-16,16-4-2 16,5-3 1-16,8-2-4 15,6 3 0-15,7-3-7 16,11 5 1-16</inkml:trace>
  <inkml:trace contextRef="#ctx0" brushRef="#br2" timeOffset="96865.5484">19455 3076 40 0,'-8'9'20'0,"-27"41"-23"0,22-41 34 15,-8 10-30-15,-3 4 0 16,-2 3 0-16,5 0 0 16,2 5-1-16,6 4 0 0,5 3 2 15,8 2 0-15,16-5 0 16,10-7 0-16,6-4 2 16,8-5 0-16,2-10 0 15,3-11 0-15,-8-10-1 16,-8-7 1-16,-5-9-2 15,-5 0 0-15,-12-8-2 16,-7-4 0-16,-7-2-5 16,-9-3 1-16,-6-2-9 15,-1 5 1-15,4 4-4 16,3 8 1-16</inkml:trace>
  <inkml:trace contextRef="#ctx0" brushRef="#br2" timeOffset="97105.9325">19870 3386 47 0,'53'43'23'0,"-13"-22"-23"0,-32-16 43 16,0-5-41-16,-3-5 0 16,-2-5 1-16,-3-8 0 15,0-1-4-15,-3-14 1 16,0-9 2-16,3-3 0 15,3-7-3-15,2 0 0 16,6 1-3-16,2 1 0 16,-2 8-5-16,5 2 0 15,5 2-7-15,3 12 0 0</inkml:trace>
  <inkml:trace contextRef="#ctx0" brushRef="#br2" timeOffset="97662.3574">20981 3774 48 0,'6'0'24'0,"-12"-21"-29"16,1 14 42-16,-5-5-37 16,2-6 0-16,-6-11 0 15,4-8 0-15,-3-13 0 16,-1-11 0-16,-1 0 0 0,1-7 1 16,4-17-1-16,-1 1 1 15,3 6-1-15,0-2 1 16,3 7 0-16,2 5 0 15,3 11 0-15,0 10 0 32,6 33-1-32,2 17 1 15,-1 13-1-15,7 15 1 0,4 18-1 16,9 10 0-16,4 2-1 16,9-2 1-16,2 4 1 15,3-4 1-15,0-12 1 16,-5-9 0-16,-6-12 0 15,1-8 0-15,-1-15 0 16,-5-13 0-16,-5-20 0 16,0-17 0-16,2-21-3 15,-10-15 1-15,-5-6-3 16,-6-8 1-16,-5 1-3 16,-2 16 0-16,-1 5-8 15,0 11 0-15,-2 17-5 16,10 12 0-16</inkml:trace>
  <inkml:trace contextRef="#ctx0" brushRef="#br2" timeOffset="98007.1903">21796 3391 52 0,'-29'24'26'0,"-10"-1"-34"0,28-13 46 16,-5 8-38-16,-8 4 0 15,1 1 0-15,-1 1 1 16,5-1-1-16,6 8 1 16,10-5 0-16,9-3 1 0,9-2-1 15,7-4 1-15,1-3-1 16,12-2 1-16,5-3-2 15,-3-11 1-15,0-13-1 16,-3-6 0-16,-8-9-3 16,1-13 1-16,-11 1-4 15,-8 0 0-15,-6 2-3 16,-2 7 1-16,-2 5-7 16,-4 4 0-16</inkml:trace>
  <inkml:trace contextRef="#ctx0" brushRef="#br2" timeOffset="98756.7979">22109 3375 36 0,'21'21'18'0,"16"-14"-19"15,-35-5 30-15,4 1-29 16,-6-1 1-16,-8 0-1 0,0 3 1 16,-3-3-1-16,-5 3 0 15,-5 2 1-15,-5 5 0 16,2 7-1-16,-2 4 1 15,10 3-1-15,2 2 1 16,6 5 0-16,14 2 1 16,4-6-1-16,9-6 1 15,-1 1 0-15,9-5 0 16,10-5 1-16,0-10 0 0,3-1-1 16,-3-10 0-16,0-12 0 15,-6-7 1-15,6-16-1 16,-5-10 0-16,-5-7-1 15,-9-7 0-15,3-7-1 16,-5-11 1-16,-3-3-1 16,-5 4 0-16,0-1 0 15,-2-1 0-15,-4 5-1 16,1 14 1-16,-3 7 0 16,0 12 0-16,0 10-1 15,-3 16 1-15,-2 11-1 16,-6 17 0-16,3 12 0 15,-2 19 0-15,2 9 0 16,-3 11 0-16,9 18 1 16,2 8 1-16,2-1 1 15,12 8 0-15,1-1 0 16,4-3 1-16,0-5 1 0,12-7 0 16,4-16-1-16,2-5 1 15,2-14-1-15,4-12 0 16,2-9 0-16,-6-7 0 15,-2-17-2-15,-2-11 0 16,-9-10-1-16,-5-14 0 16,-7-5-1-16,-9-2 0 15,-8 7-1-15,-7 3 0 16,-11 4 0-16,-3 7 1 0,-3 7-1 16,1 10 1-16,-3 4-1 15,5 14 0-15,5 10 2 16,4 9 0-16,12 10 0 15,6 4 1-15,12 5-1 16,12 3 1-16,7 2 0 16,3-1 0-16,11-11-4 15,0 0 1-15,4-4-7 16,1-11 0-16,3-15-8 16,-8-10 0-16</inkml:trace>
  <inkml:trace contextRef="#ctx0" brushRef="#br2" timeOffset="99104.0904">23400 3273 36 0,'-8'-37'18'0,"-5"18"-17"16,10 14 22-16,-2 3-24 16,-1 4 1-16,-2 3 0 15,0 4 0-15,-2 10 0 0,-1-5 1 16,3 5-1-16,0 5 0 15,8 2 1-15,8-1 0 16,0 1 0-16,-2 5 1 16,15-1 1-16,3 6 1 15,13-3 0-15,0 4 0 16,2 6 1-16,4-3 0 16,-4 9-1-16,-2 5 0 15,-15 7-2-15,-9-7 1 16,-13 3-2-16,-16-3 1 0,-18-9-2 15,-14-1 0-15,-16-6-5 16,-26-5 1-16,-15-3-10 16,-28 1 1-16,-12 2-3 15,-11 5 1-15</inkml:trace>
  <inkml:trace contextRef="#ctx0" brushRef="#br2" timeOffset="100108.7328">3082 7577 26 0,'-10'-4'13'0,"2"1"-5"16,0 1 14-16,0 2-21 16,-13 0 1-16,-6 2 2 15,-18 1 0-15,-10-3-4 16,-25 0 0-16,-9 2 3 16,-9-2 0-16,-16 0 0 15,0 0 0-15,-2 0-2 16,10-2 1-16,0 2-1 15,11 0 1-15,18 0 0 0,3 0 0 16,16 0-3-16,7 0 1 16,20-3-6-16,7 3 1 15,24 0-8-15,10 0 1 16</inkml:trace>
  <inkml:trace contextRef="#ctx0" brushRef="#br2" timeOffset="100409.0332">2977 7907 39 0,'-48'7'19'0,"-71"-10"-22"15,82 1 31-15,-21-3-26 16,-19-2 1-16,-10-2 1 15,-17-1 1-15,-1 1-6 16,-1 0 1-16,0 2 3 16,3 2 1-16,7 0-1 15,12 5 0-15,2 0-1 16,13 2 0-16,13 1-4 16,9 4 1-16,10-5-5 15,8 5 0-15,13 0-8 16,8 0 0-16</inkml:trace>
  <inkml:trace contextRef="#ctx0" brushRef="#br2" timeOffset="100709.4781">2924 8226 37 0,'-8'10'18'0,"-66"16"-19"0,50-19 26 0,-19-2-23 15,-12-1 1-15,-24-1 2 16,-6-3 0-16,-21 0-6 16,3 0 1-16,-6-3 4 15,9-1 0-15,5 1-1 16,10 1 0-16,11 2-4 15,13-3 1-15,5 3-6 16,22 0 0-16,21 3-8 16,13 4 1-16</inkml:trace>
  <inkml:trace contextRef="#ctx0" brushRef="#br2" timeOffset="100919.73">3077 8695 34 0,'-26'9'17'0,"-88"17"-20"0,64-26 24 15,-11 0-21-15,-16 0 1 16,-24 2 0-16,-12-2 1 16,-9 0-2-16,3 2 0 15,8-2-1-15,0 0 0 16,21 3-8-16,16-1 1 15</inkml:trace>
  <inkml:trace contextRef="#ctx0" brushRef="#br2" timeOffset="101114.2342">2574 9247 43 0,'-18'24'21'0,"-80"-8"-23"15,64-16 37-15,-30 0-31 16,-23-2 0-16,-27-8 1 16,-13 1 1-16,-21-7-8 15,-14 1 1-15,-4-1 4 16,-19 4 1-16,5 5-4 16,0 2 0-16,10 8-9 15,-671 9 18-15</inkml:trace>
  <inkml:trace contextRef="#ctx0" brushRef="#br2" timeOffset="123064.8966">2985 9689 38 0,'34'-23'19'0,"-21"-1"-19"16,-13 17 20-16,-3 0-20 15,-4-2 0-15,-4 2 1 16,-10-3 1-16,-8 6-2 15,-11 1 1-15,-8-1 0 16,-5-1 1-16,-15 3 0 16,-14-1 0-16,-3 3 0 15,-23-5 0-15,-6 3-1 16,3 2 0-16,-3 0 0 16,0 0 1-16,11-2-1 15,0 2 0-15,18 0-4 16,14 0 1-16,10 2-5 15,10-2 1-15,12 0-7 0,15 2 1 16</inkml:trace>
  <inkml:trace contextRef="#ctx0" brushRef="#br2" timeOffset="123334.4986">2855 10009 37 0,'0'7'18'0,"-82"12"-21"0,55-19 31 0,-18 0-27 15,-18 0 0-15,-11 0 2 16,-16-7 0-16,0 0-4 16,-16 2 1-16,13-2 1 15,4 2 1-15,4 3-1 16,11 0 0-16,16-1-3 15,10 3 0-15,14-2-6 16,15 4 1-16,14 5-4 16,21 8 0-16</inkml:trace>
  <inkml:trace contextRef="#ctx0" brushRef="#br2" timeOffset="123559.4305">3059 10489 27 0,'8'21'13'0,"-88"17"-15"0,43-26 20 16,-21 2-15-16,-24 2 1 15,-21 8 1-15,-16-6 1 16,-19 4-8-16,6-1 1 16,-3-2 4-16,8 6 1 15,10-3-4-15,25-4 0 16,12-3-6-16,33 1 0 15,23 0-4-15,32-1 0 16</inkml:trace>
  <inkml:trace contextRef="#ctx0" brushRef="#br2" timeOffset="123754.5029">2683 10992 39 0,'29'21'19'0,"-37"-6"-22"15,-3-13 36-15,-15 7-29 16,-27-2 0-16,-21 3 3 15,-21-3 0-15,-27 5-9 16,-8-5 0-16,-15 2 6 16,2 3 1-16,-5-5-5 15,5 5 0-15,11-3-10 16,-1-7 0-16,25 5-5 16,5-11 1-16</inkml:trace>
  <inkml:trace contextRef="#ctx0" brushRef="#br2" timeOffset="126892.7739">1511 8154 22 0,'0'-10'11'0,"2"5"-5"15,4 1 12-15,-6-1-18 16,5 0 0-16,3 1 1 15,3 1 0-15,10-1 0 16,0 1 0-16,0 3 1 16,11 0 1-16,7 3-1 15,6 1 0-15,6 1 0 16,15-3 0-16,0 3-1 16,16 2 0-16,0 0-1 0,19-2 0 15,2 2 0-15,0 2 0 16,-2 3 0-16,7-2 0 15,-10 1-1-15,-3 3 1 16,-10 0 0-16,-8 1 0 16,-6-4-1-16,-13 6 1 15,-10-5 0-15,-9-1 0 16,-12 1-1-16,-11 0 1 16,-16 0 0-16,-13-1 0 0,-14 3 1 15,-20 3 0-15,-17 2-1 16,-18 2 1-16,-19 2 0 15,-12 6 1-15,-6-1-1 16,-11-5 1-16,-8-4-1 16,11-7 1-16,-2-7 0 15,10-3 0-15,5-11 1 16,5-10 1-16,9-9-1 16,10-10 0-16,8-2 0 15,16-5 0-15,5-4 0 16,24-15 0-16,21-1-2 15,11 1 1-15,26 10-1 16,8 2 0-16,32 10-1 16,8 7 0-16,21 13-1 15,21 15 1-15,16 5-4 16,13 16 0-16,3 12-8 16,13 19 1-16,11 16-4 15,-17-5 1-15</inkml:trace>
  <inkml:trace contextRef="#ctx0" brushRef="#br2" timeOffset="127913.7685">1617 9814 30 0,'21'0'15'0,"-8"7"-9"16,-5-7 16-16,3 2-20 15,10-2 1-15,10-2 0 16,6-3 1-16,8 1-6 16,14-6 1-16,9 3 3 15,14 2 0-15,14 3-2 16,15-3 1-16,0 8-1 16,16 6 0-16,0 5 1 15,-8 12 0-15,0 5 0 16,-5-3 0-16,-19 7 0 0,-15 8 1 15,-17 4-2-15,-15 7 1 16,-19-3-1-16,-16-1 1 16,-32-1-2-16,-18-6 1 15,-26-1 0-15,-35-2 1 16,-18-7 0-16,-19-5 0 16,-6-12 0-16,-4-8 0 15,-6-11 0-15,3-2 1 16,5-11-1-16,11-12 1 0,21-12-1 15,13-12 1-15,21-9 0 16,27 9 0-16,13-7-1 16,23 10 1-16,22-3-2 15,22 5 1-15,28 10-2 16,8 8 1-16,24 11-2 16,13 8 1-16,13 17-6 15,3 7 0-15,6 7-8 16,-14 12 1-16</inkml:trace>
  <inkml:trace contextRef="#ctx0" brushRef="#br2" timeOffset="129114.6497">1577 7453 30 0,'16'-24'15'0,"8"3"-17"15,-16 16 17-15,5-2-16 16,11 0 1-16,10 3 1 16,6-4 0-16,10 4 0 15,19-1 0-15,5 5-1 16,8 0 1-16,10 0 0 15,17 5 1-15,5-3-1 0,5 0 0 16,10 1-2-16,-2 2 1 16,3 4 1-16,-3 3 0 15,-3 7-1-15,-15-3 0 16,-9 5 0-16,-10 3 0 16,-21 2 0-16,-21 2 1 15,-19 7-2-15,-26 0 0 16,-14-4 1-16,-34 2 0 15,-29-3 0-15,-37-1 0 0,-24-4 0 16,-19-3 0-16,-23-4 1 16,-5-6 0-16,-12-2-1 15,12-17 1-15,5 0 0 16,18-15 1-16,8-8 0 16,19-8 1-16,18-4-1 15,24 2 1-15,24-10-1 16,29-4 1-16,24-7-2 15,42 2 1-15,29 10-3 16,40 9 1-16,37 12-2 16,29 21 0-16,29 16-8 15,19 19 0-15,15 15-1 16,30-1 0-16</inkml:trace>
  <inkml:trace contextRef="#ctx0" brushRef="#br3" timeOffset="139084.5286">3765 7885 17 0,'-3'-7'8'0,"1"0"-5"15,2 7 9-15,0-4-11 0,-3-1 1 16,0-4 1-16,1-3 0 15,-1-5-3-15,1-6 1 16,-1-3 2-16,3-7 1 16,0 0-1-16,0 0 1 15,0-2-2-15,3 2 1 16,-3 2-2-16,2 3 1 16,1-2-2-16,-3-1 1 15,0 3 0-15,2 0 0 0,-2 6 0 16,3 4 0-16,-3 3 0 15,5 4 0-15,1 8 0 16,7 6 1-16,-5 6-1 16,8 8 0-16,2 1 0 15,1 4 0-15,2 6 0 16,-5 2 0-16,0 6 0 16,2 6 1-16,1-2-1 15,-3-5 0-15,-3-2-1 16,0-2 1-16,-2-3-2 15,-3-2 0-15,-3-7-4 16,-2-3 1-16,-3-4-8 16,2-7 1-16</inkml:trace>
  <inkml:trace contextRef="#ctx0" brushRef="#br3" timeOffset="139265.3853">4030 7754 44 0,'-14'-10'22'0,"-33"15"-27"0,34-7 37 16,-6-1-33-16,-10-1 1 15,-3 1-2-15,0 1 0 16,-2 0-3-16,-3 4 1 16,0 3-8-16,3-1 1 15</inkml:trace>
  <inkml:trace contextRef="#ctx0" brushRef="#br3" timeOffset="140630.1462">3548 8177 28 0,'8'-21'14'0,"-8"9"-14"0,0 12 20 0,0 0-19 16,-5 3 0-16,2 4 4 16,0 4 0-16,3 8-5 15,0 7 1-15,0 0 3 16,0 7 0-16,0 0-1 16,0 4 1-16,0 3-2 15,-2 0 0 1,-4 0 0-1,1-7 0-15,0-14-1 16,0-12 1-16,-3-12-2 16,0-6 0-16,0-11 0 15,0-3 1-15,3-4-3 16,2 1 1-16,-2-5 0 16,5 0 0-16,5 5 1 15,-2 0 0-15,5-3-1 16,-1 8 1-16,4 4 0 15,5 3 0-15,0 4 1 0,5 5 1 16,3 4-1-16,0 8 0 16,-1 4 1-16,-4 6 0 15,-6 3-1-15,3 4 1 16,-13-1-2-16,-3 5 1 16,-8-5-1-16,-6 0 1 15,-1-2-1-15,-1-5 0 16,3-2 1-16,2-5 0 15,-2 0-1-15,7-3 1 16,6-1-1-16,6-3 0 16,7 0 0-16,8 0 0 0,3 0 0 15,8 4 0-15,-1 6 0 16,4 2 0-16,-3 2 0 16,-3 5 1-16,-6 4 0 15,-4 3 0-15,-8-5 0 16,-11-4 1-16,-11 1-1 15,-13-1 1-15,-8-3-1 16,-10-2 1-16,-6-3-2 16,1 1 0-16,-1-3-5 15,1 0 1-15,2 0-9 16,5 7 0-16,8-2-3 16,19-1 0-16</inkml:trace>
  <inkml:trace contextRef="#ctx0" brushRef="#br3" timeOffset="141380.8581">4098 9920 31 0,'-15'-33'15'0,"-23"12"-18"0,25 14 26 16,-5-5-20-16,-3 3 1 15,-6-1 2-15,-2 3 0 16,-8 2-7-16,3 8 0 0,2 11 5 16,-3 0 0-1,-2 0-2-15,3 10 1 0,5-3-1 16,-3 7 1-16,11 5-1 16,2 2 0-16,6 10 0 15,8 7 1-15,0-8 0 16,13-4 1-16,7 0-2 15,7-5 0-15,7-2 0 16,2-11 0-16,7-4-1 16,1-3 0-16,1-1-4 15,5-5 1-15,5-9-5 16,3-2 0-16,0-8-9 16,-3 3 0-16</inkml:trace>
  <inkml:trace contextRef="#ctx0" brushRef="#br3" timeOffset="154337.572">7504 11258 25 0,'10'-7'12'0,"-5"-7"-6"15,-5 4 12-15,3-4-15 16,0-2 1-16,2-12 3 16,0-10 0-16,3-4-8 15,0-8 0-15,0 1 7 0,3-12 1 16,2 2-2 0,3-7 0-16,-3 5-1 0,0 2 0 15,-2 10 0-15,-3 9 0 16,0 7-2-16,2 9 1 15,4 8-1-15,-1 11 0 16,0 12 1-16,6 14 0 16,2 12-1-16,0 7 1 15,0 3-1-15,0 4 0 16,0 2-1-16,1 0 1 16,-1 6-1-16,-3-6 0 0,1 0-1 15,-1-6 1-15,3-3-2 16,-2-3 0-16,-1-8-5 15,1-4 1-15,-6-6-6 16,0-5 0-16,-2 0-8 16,-3-14 0-16</inkml:trace>
  <inkml:trace contextRef="#ctx0" brushRef="#br3" timeOffset="154532.1049">8057 11091 43 0,'-3'-2'21'0,"-18"-3"-11"16,10 0 34-16,-7 3-40 15,-9 0 0-15,-12-3 2 16,-12 0 1-16,1-4-9 16,-8-3 1-16,-6 0 4 15,1-2 1-15,-6 5-4 16,3-5 1-16,8 0-5 16,2 2 0-16,3 0-7 0,3-2 0 15,2-3-7-15,11 6 0 16</inkml:trace>
  <inkml:trace contextRef="#ctx0" brushRef="#br3" timeOffset="156619.031">3088 5124 10 0,'-3'-14'5'0,"3"3"8"16,0 6-9-16,3-2-2 15,2 0 0-15,-5 0 2 16,3 2 0-16,2-2-5 16,-2 0 1-16,2 0 3 15,0 2 1-15,6 5-2 16,2 0 1-16,8 2-1 16,6 1 0-16,2-1-1 0,2 3 1 15,6 2-1 1,8 0 0-16,0 2 1 0,-2 5 0 15,4 1 0-15,9 1 0 16,0 8 0-16,7 1 0 16,3 1 0-16,3 5 0 15,-3 7-1-15,8-6 1 16,3 6 0-16,0 7 0 16,-9 9-1-16,-1 5 1 15,4-1-1-15,0 6 0 16,1 2-1-16,2 4 1 15,-11 15-1-15,4-3 0 0,1 1 1 16,1 4 0-16,0 4 0 16,-3 3 1-16,0-2 0 15,-7 2 0-15,-4 10 0 16,3-1 1-16,6-2-2 16,-6 0 1-16,3 10-1 15,0-3 0-15,-6-2 0 16,3-2 0-16,1 4 0 15,4-5 0-15,-5-4 0 16,1 2 1-16,-4 3-1 16,-5-3 1-16,-7-5-1 15,2 3 0-15,2 0-1 16,-4-1 1-16,2-6-1 16,-3-10 1-16,6 3-1 15,-1-10 1-15,1-2-1 16,-3-9 1-16,5-8 0 15,0-9 1-15,6-9-1 0,-3-5 0 16,2-7 0-16,1-7 0 16,-6-3 0-16,1-7 0 15,-1-2-1-15,3-4 1 16,0-1-1-16,-6-2 0 16,-2-5 0-16,-2 5 1 15,-4-2-1-15,1 0 0 16,-8-1 0-16,-3 1 0 15,-5 2 0-15,-6-2 0 0,-2-1-1 16,-3 3 1-16,-7 3-1 16,-4 1 1-16,-4 1-1 15,-4 5 1-15,-4 1-1 16,-6 8 1-16,-5-2 0 16,-1 6 1-16,-1 5-1 15,-6 8 0-15,-3-1 0 16,0 2 0-16,3 1 0 15,2 0 0-15,6-5 0 16,0-5 0-16,5 0 0 16,3-7 1-16,2-4 0 15,4-5 0-15,-1-8 0 16,5-1 1 0,14-27 0-1,7-7 0-15,9-9-1 16,-1-2 1-16,0 5-2 15,4-3 1-15,-4 2-1 0,-2 3 1 16,2-1-1-16,-5 6 0 16,-2 4-1-16,-3 2 1 15,-3 1-1-15,-2-1 1 16,-3 3 0-16,-8 0 0 16,-3 2 0-16,-8-2 1 15,-7 2 0-15,-6-2 0 16,-10 0 0-16,-9 0 1 0,1-3-1 15,0 5 0-15,-3-2-2 16,-3 0 1-16,3 2-5 16,5 5 0-16,3 2-11 15,0 8 1-15,11-3-5 16,7 2 1-16</inkml:trace>
  <inkml:trace contextRef="#ctx0" brushRef="#br3" timeOffset="158181.0661">13036 8210 24 0,'5'21'12'0,"-7"29"-1"0,2-36 12 31,5 49-16-31,0 1 0 16,1-3 2-16,-1-2 1 15,0-5-13-15,0-3 0 0,3-6 9 16,-2-3 0 0,-1-13-3-16,-5-8 0 0,0-7-1 15,-3-12 1-15,1-9-1 16,-4-9 0-16,-2-8-1 16,3-9 0-16,0-16-1 15,2-5 1-15,3-5-1 16,0 5 1-16,5-5-1 15,3 10 0-15,6 4 0 16,2 8 0-16,7 6-1 16,1 5 1-16,3 12-1 15,2 7 0-15,0 9 1 16,0 8 0-16,-3 4-1 16,-4 5 1-16,-9 2 1 15,-5 2 0-15,-11 3 0 16,-5-2 1-16,-8 2-1 15,-5-5 0-15,-5-2 0 16,-3-5 1-16,2 0-1 16,3-7 1-16,3-3 0 0,5-1 0 15,6-8-1-15,4-2 1 16,9 0 0-16,10 2 0 16,6-2-2-16,7 7 1 15,9 0-1-15,2 7 1 16,0 10 0-16,-6 9 0 15,-1 2 0-15,-7 2 0 16,-1 3 0-16,-9-4 1 16,-5-1 0-16,-6 0 1 0,-7-2-1 15,-13 0 0-15,-14-5-1 16,-11-2 0-16,-12-5-1 16,-1-5 1-16,-7-2-6 15,-6 0 0-15,-5 0-10 16,-5 3 0-16,-3-3-6 15,5 2 0-15</inkml:trace>
  <inkml:trace contextRef="#ctx0" brushRef="#br3" timeOffset="159696.7141">8051 8972 22 0,'0'2'11'0,"3"-2"-2"0,2-2 5 0,1 2-13 15,1 2 0-15,4 1 3 16,5 1 0-16,2 1-4 16,12 0 1-16,-1 2 2 15,8 0 1-15,2 0 0 16,6 0 1-16,6 2-2 15,7-1 1-15,5-1-1 16,9 0 1-16,7-3-2 16,1-1 1-16,9-3-1 15,4-3 0-15,5-1-1 16,3-1 1-16,4-7-2 16,6-4 0-16,3-5 1 15,0-8 0-15,8-8-1 16,-1-1 0-16,1 0 0 15,2-4 0-15,6-3 0 16,-3-2 1-16,3-9 0 16,5-1 0-16,-8-1-1 15,2 6 1-15,1-9 0 16,-8 2 1-16,-1-7-1 0,-2-4 1 16,-7-1-1-16,-9 3 0 15,0-3-1-15,-5 3 1 16,2-2-1-16,-7 1 0 15,-6 3 0-15,-5 5 0 16,0 7 0-16,-2 0 0 16,-6 9 0-16,-3 5 0 15,-10 8 0-15,-3 3 1 16,1 6-1-16,-7 6 1 0,-7 6-1 16,-5 4 0-16,-3 2 0 15,-8 2 0-15,-5 3-1 16,-5 5 1-16,-4 0 0 15,-4 0 0-15,-6-1 0 16,-2 3 0-16,-3 0 0 16,-5 3 0-16,-3-1 1 15,-3 3 0-15,-7 0-1 16,-3 4 1-16,-3 5-1 16,0 5 1-16,-3 2-1 15,4 10 1-15,-4 7 0 16,3-3 0-16,3 0-1 15,3 1 0-15,2-10 0 16,3-5 1 0,7 0 1-1,4-9 1-15,2-10-1 16,2-4 0-16,4-14 0 16,1-8 0-16,1-6 0 0,6-17 1 15,-4-3-3-15,1-4 1 16,-1 0-1-16,1 0 0 15,0-2 0-15,-3 2 0 16,-1 2 0-16,-4 0 0 16,-3 3 0-16,-3 0 0 15,1 7 0-15,-3 2 1 0,-3 2 0 16,-6 3 0-16,-9 2-2 16,-9 5 1-16,-13 0 0 15,-13 6 0-15,-3 6-3 16,-13-5 0-16,-8 7-8 15,-6 5 1-15,1 2-9 16,5-3 1-16</inkml:trace>
  <inkml:trace contextRef="#ctx0" brushRef="#br3" timeOffset="195653.8155">325 7246 29 0,'0'-10'14'0,"0"-6"0"0,0 16 14 0,6-5-25 0,-6 5 0 0,0 3 3 0,8 8 1 0,0 8-8 0,0 5 0 0,5 6 5 0,3 10 1 0,-3-2-3 0,-3 2 1 0,4 2-2 0,-1-2 0 0,-5 2 0 0,-5-2 0 16,2-2-1-16,-3-10 0 0,4-2 0 0,-12-5 1 0,4-11-1 0,-3-8 1 0,-3-7-1 15,0-9 1-15,-8-5-1 16,3-9 0-16,2-5 0 16,-2-4 0-16,-3-1-1 15,8-2 1-15,-5 2 0 16,7 1 0-16,4-6-1 15,-4 3 1-15,4 5 0 16,2 2 0-16,2 5 0 16,4 2 0-16,10 5-1 15,-1 7 1-15,7 7 0 16,1 7 0-16,7 5 0 16,-1 6 0-16,0 10 0 15,-5 3 0-15,-1 4 1 16,-1-2 0-16,-9 0 0 0,-3 2 1 15,-4-2-1-15,-6 2 0 16,-8-9-1-16,-8-2 1 16,-5-3-1-16,-8-3 1 15,-1 1-2-15,-1 0 0 16,2-3-6-16,-3-2 1 16,5 0-9-16,4-2 0 15,9 2-1-15,12-2 0 16</inkml:trace>
  <inkml:trace contextRef="#ctx0" brushRef="#br3" timeOffset="196284.0414">606 7385 21 0,'0'-3'10'0,"3"1"-2"0,-3 2 16 0,0 0-20 16,0 0 0-16,5 5 3 16,-5 4 1-16,8 7-9 15,-6 1 0-15,4 6 7 16,2 6 0-16,0 1-3 16,5-2 1-16,3 1-2 15,-3-8 1-15,5-2-2 16,4-12 1-16,-9-7-1 15,8-10 0-15,-10-11-1 16,2 2 0-16,-5-9-1 16,-6-5 0-16,4 0-2 15,-6-2 1-15,0-3-3 16,-6-2 0-16,4 7-3 16,-6 5 1-16,0 2-5 15,3 3 1-15,-6 4 0 16,0 2 0-16</inkml:trace>
  <inkml:trace contextRef="#ctx0" brushRef="#br3" timeOffset="196884.9964">749 6971 25 0,'0'-12'12'0,"0"5"-6"15,0 7 24-15,0 0-27 16,2 0 1 0,17 26 5-1,-3 9 0-15,-6 5-11 16,4 14 1-16,-1 5 6 16,-3-3 0-16,-2 1-2 15,3-13 0-15,-8-4-3 16,2-2 1-16,3-10 0 15,-8-7 0-15,2-9-1 0,-2-7 1 16,0-3-1-16,0-9 1 16,6-5-1-16,-6-4 0 15,8-5-1-15,0 0 0 16,0 2 0-16,5 0 1 16,-3 10-1-16,9 6 0 15,-3 8 0-15,0 4 1 16,-3 10 0-16,-3 2 0 15,-2-2 0-15,-2 0 0 16,-1 2 0-16,-10 0 1 0,-3 0-1 16,-8 1 1-16,-3-4-3 15,-4-1 1-15,1-3-6 16,-4-2 1-16,5-1-8 16,-8-3 1-16</inkml:trace>
  <inkml:trace contextRef="#ctx0" brushRef="#br3" timeOffset="197261.2342">1077 7796 28 0,'8'-2'14'0,"-21"-10"-2"15,13 5 15-15,5 0-23 16,-5-5 0-16,3-4 4 0,2-8 0 16,-3 1-9-16,4-3 0 15,2-5 6-15,-3 3 1 16,3-5-3-16,0 2 1 16,-6 3-3-16,6 12 1 15,3-1-2-15,-3 6 0 16,0 8 0-16,0 8 0 15,2 2 0-15,1 7 0 16,-3 5-1-16,0 2 1 0,0 7-4 16,-6-2 1-16,4 5-5 15,-4-5 1-15,4-1-8 16,-6-6 1-16,0-2-1 16,5-8 0-16</inkml:trace>
  <inkml:trace contextRef="#ctx0" brushRef="#br3" timeOffset="197411.3286">1212 7695 42 0,'-8'-14'21'0,"-5"2"-17"16,13 10 44-16,-8-3-45 16,-6 0 0-16,4 1 1 15,-3 1 0-15,-3 3-6 16,0 0 0-16,3 3-1 16,-3 4 1-16,0 2-12 15,-3 5 1-15,1 5-3 16,-3 2 0-16</inkml:trace>
  <inkml:trace contextRef="#ctx0" brushRef="#br3" timeOffset="198196.8927">228 8196 18 0,'0'-9'9'0,"0"-6"0"0,0 15 8 0,0 3-12 0,5 4 1 0,-3 7 2 0,6 12 1 0,6 4-11 0,-1 8 0 0,3 0 8 0,5 6 1 0,-5-1-3 0,5-3 0 0,-10 0-1 0,2-12 0 0,-5-9 0 0,-3-5 0 0,-2-10-1 0,-6-6 0 0,-2-14 0 0,-3-8 0 0,-5-9-1 0,5-2 1 0,-6-12-1 0,12-5 0 0,-4-4-1 0,6-1 1 0,6 10-1 0,2 7 0 0,0 5-1 0,7 7 1 0,4 7-1 0,-3 11 1 0,8 5 0 0,-3 10 0 0,3 9-1 0,-8 7 1 0,-3 1 0 0,-5 3 0 0,-8 1 0 0,-6 3 1 0,-4-1-1 0,-3-7 0 0,-11 5-2 0,-5-3 0 0,0-1-4 0,5-1 1 0,0 0-7 0,3-2 0 0,5-3-3 0,3 1 0 0</inkml:trace>
  <inkml:trace contextRef="#ctx0" brushRef="#br3" timeOffset="199167.027">651 8231 17 0,'0'-9'8'0,"0"2"-2"16,0 7 9-16,0 0-11 15,3 2 0-15,2 3 5 16,3 4 0-16,0 5-10 16,0 7 0-16,-3 3 7 15,11 2 1-15,0 2-2 0,0 3 0 16,5-1-1-16,-5-4 0 16,-3-5-1-16,-3-2 0 15,4-7 0-15,-9-3 1 16,3-11-1-16,0-10 0 15,-6-4-1-15,4-8 0 16,-6 1-1-16,0-8 0 16,0 3-1-16,0-5 0 15,-8 2-2-15,0 1 1 0,0 2-4 16,-5 2 1 0,5 0-4-16,0 5 0 0,0 7-6 15,-5 4 0-15,5 5 0 16,0 3 0-16</inkml:trace>
  <inkml:trace contextRef="#ctx0" brushRef="#br3" timeOffset="199721.9021">990 7984 26 0,'0'45'13'0,"0"18"-8"0,5-44 24 15,-3 7-25-15,6 7 0 16,3 0 2-16,-3 2 0 16,0 3-8-16,0-3 0 15,0-4 6-15,-6-5 0 16,9-3-2-16,-8-6 0 0,2-6 0 16,-5-4 0-16,0-7 0 15,0-7 0-15,0-4-1 16,3-4 1-16,2 1-2 15,3-2 1-15,0-1-2 16,0 6 1-16,8 4 0 16,-1 4 0-16,4 3-1 15,-1 0 1-15,1 5 0 16,-8 4 0 0,2 13 1-1,-11-4 0-15,-4 1 0 16,-6 0 0-16,-5 0-1 15,-3-5 1-15,-8 0-5 16,5-2 1-16,1-3-7 16,-1 3 1-16,1 0-5 15,5-5 0-15</inkml:trace>
  <inkml:trace contextRef="#ctx0" brushRef="#br3" timeOffset="200367.8963">1347 8737 24 0,'8'5'12'0,"-14"-5"-9"0,6 0 14 0,0 0-11 16,0 0 0-16,0-5 3 15,0-2 1-15,0-5-12 16,-2-4 1-16,2-1 8 16,-6-2 1-16,4-2-3 15,2-2 0-15,-5-6-2 16,2 1 1-16,3 0-3 16,-5 7 1-16,5-5-2 15,0-2 1-15,0 4-1 16,0 3 1-16,5 5-2 15,-2 1 1-15,2 6-1 16,3 7 1-16,5 4-1 16,-5 3 1-16,2 4-1 15,-2 3 1-15,-2 0 0 16,-1 6 0-16,-2-1 0 16,-6 4 1-16,-2 0-1 0,-3-2 0 15,0-2 0-15,0-3 1 16,-5-3-1-16,5-1 1 15,0-1 0-15,3-2 0 16,2-4-1-16,3-1 1 16,8 0-1-16,0-4 1 15,5 4-1-15,-2 1 1 16,4-1-1-16,4 3 0 16,-3 4-1-16,-6 1 1 15,1-1 0-15,0 3 0 0,-3-1 0 16,-3 1 0-16,-5 2 0 15,0-4 1-15,-5 2-2 16,-6-3 1-16,-2 3-5 16,-11-3 1-16,-3 0-9 15,1 3 0-15,5 2-2 16,-3-2 0-16</inkml:trace>
  <inkml:trace contextRef="#ctx0" brushRef="#br3" timeOffset="200682.3101">765 9061 62 0,'8'-16'31'0,"-16"14"-66"0,8 2 65 0,-3 2-43 16,-2 0 0-16,5 8-9 15,5 4 1-15</inkml:trace>
  <inkml:trace contextRef="#ctx0" brushRef="#br3" timeOffset="200848.8924">736 9823 61 0,'13'-18'30'0,"-5"18"-66"16,-8-3 60-16,-6 3-43 15,12-4 0-15</inkml:trace>
  <inkml:trace contextRef="#ctx0" brushRef="#br3" timeOffset="201028.5639">847 10117 45 0,'16'12'22'0,"-11"9"-40"0,-5-11 45 16,0-1-42-16,2 1 1 15,4 6-5-15,2 0 1 0</inkml:trace>
  <inkml:trace contextRef="#ctx0" brushRef="#br3" timeOffset="201178.9661">942 10536 61 0,'3'9'30'0,"-11"-2"-61"16,5-7 65-16,3 0-57 15,-5 3 0-15</inkml:trace>
  <inkml:trace contextRef="#ctx0" brushRef="#br3" timeOffset="202065.6216">7186 9711 30 0,'-13'0'15'0,"-24"9"-15"16,26 0 16-16,-2 8-16 15,-3 9 1-15,-5 4 1 16,-3 13 1-16,0 1-3 15,-7 13 0-15,-1 11 2 16,3 7 0-16,2 0-1 16,3 8 1-16,6 11-1 15,2 0 1-15,5-2 0 16,6 2 0-16,3-3-1 16,-1 3 1-16,3-4-1 15,5-8 1-15,0-2-2 16,3-5 0-16,3 5-5 15,5-9 0-15,-6-5-6 16,4-5 0-16</inkml:trace>
  <inkml:trace contextRef="#ctx0" brushRef="#br3" timeOffset="203505.7875">6287 11966 23 0,'-3'2'11'0,"3"-11"-9"16,0 9 13-16,0 0-14 0,0 0 1 15,3 0 3-15,2 0 1 16,0 5-6-16,3 2 0 16,-5 0 5-16,-1 9 1 15,-2 1 0-15,-2 1 1 16,-6 11-1-16,2 8 1 15,-4 10 0-15,-1 7 0 16,-2 3-1-16,0-3 1 16,2 0-2-16,1 5 0 15,-1-5-2-15,3-2 1 0,3-5-1 16,0-7 0-16,2-5-1 16,6-7 0-16,2-4-1 15,3-8 1-15,5-2 0 16,6-4 0-16,4-8-1 15,4-4 1-15,5-8-2 16,-3 1 0-16,2 2-3 16,4-5 1-16,-1 3-5 15,-2-1 0-15,-3 1-7 16,-2 2 1-16,-6 2-7 16,-3-2 0-16</inkml:trace>
  <inkml:trace contextRef="#ctx0" brushRef="#br3" timeOffset="203806.8782">6506 12448 40 0,'8'-12'20'0,"-13"12"-10"0,5 0 28 15,-3-2-36-15,-2 0 0 16,-6-1 3-16,-2 3 0 16,-6 3-6-16,-4 1 0 0,-4 3 3 15,-2-2 1-15,3 4-2 16,-1-4 1-16,1 0-4 16,5-3 1-16,5 3-5 15,2-5 0-15,7 2-7 16,1 1 1-16,6-3-4 15,8-7 0-15</inkml:trace>
  <inkml:trace contextRef="#ctx0" brushRef="#br3" timeOffset="204090.6523">6710 11980 45 0,'-8'2'22'0,"-32"5"-14"0,30-4 44 16,-9 2-48-16,-5-1 1 15,-5 3 1-15,-3 0 0 16,1 0-8-16,-1 0 0 15,0 0 1-15,0 1 1 16,3-4-15-16,6 3 0 16,7 5-4-16,8-17 0 0</inkml:trace>
  <inkml:trace contextRef="#ctx0" brushRef="#br3" timeOffset="206583.3753">6760 12700 28 0,'-5'0'14'0,"-6"16"-5"15,9-6 18-15,-1 4-24 16,-2 2 0-16,2 3 2 16,0 7 0-16,1-3-6 15,2 6 1-15,0 1 4 16,2 1 1-16,1-1-3 16,0 3 0-16,-3-5 0 0,0-2 0 15,0-7-1-15,0-5 0 16,0 0 0-16,-3-11 0 15,0-3 1-15,-2-7 0 16,0-5-1-16,-1-7 0 16,1-7 0-16,0 0 0 15,0-11-1-15,2-1 1 16,0-4-1-16,3-5 0 16,3 7 0-16,2 2 0 15,3 3-1-15,3 9 1 0,2 7-1 16,3 7 1-16,2 8 0 15,1 8 1-15,2 8 0 16,0 9 0-16,-5-2 0 16,-3 2 0-16,3 5 1 15,-8-2 0-15,-3-1-1 16,-5 1 1-16,-2-8-1 16,-6 3 0-16,-3-3 1 15,-2-4 0-15,-3 0-2 16,-5 0 1-16,0-3-4 15,0-2 1-15,2 0-8 16,3 0 0-16,3 3-8 16,8-6 0-16</inkml:trace>
  <inkml:trace contextRef="#ctx0" brushRef="#br3" timeOffset="207184.605">6966 12641 29 0,'0'-2'14'0,"-2"4"-1"16,4 3 14-16,-2 4-24 16,0 5 1-16,0 7 3 15,3-2 1-15,0 7-9 0,5 2 0 16,-3-2 6-16,0-2 1 15,3-3-2-15,-2-2 0 16,1-1-2-16,-1-6 1 16,2 2-1-16,0-7 0 15,0-4-1-15,0-3 0 16,2-7-1-16,-2-10 1 16,0 1-4-16,3-8 1 15,-1-2-5-15,-2-4 1 16,0-1-7-16,0 3 1 15,-3 7-5-15,-2 0 0 0</inkml:trace>
  <inkml:trace contextRef="#ctx0" brushRef="#br3" timeOffset="207815.6298">7223 12434 33 0,'11'28'16'0,"-3"17"-10"0,-6-26 26 16,1 4-30-16,0 10 1 16,-1 5 0-16,-2-1 1 15,3-1-5-15,-3-1 0 16,0-2 3-16,0-7 1 0,0-3-2 15,0-6 1-15,3-3 0 16,-3-5 0-16,2-9-1 16,3-2 1-16,1-10-1 15,-1 0 1-15,3-4-1 16,0-5 0-16,0 0-1 16,2-1 1-16,4-1-2 15,2 9 1-15,-1 7-1 16,1 2 0-16,0 7 1 15,-3 5 0-15,3 5 0 16,-2 7 1-16,-1 2 0 16,-5-2 1-16,-3 2 0 15,-5-2 0-15,-3 0-1 16,1-5 1-16,-9-2-1 16,-5 2 0-16,0 0-1 15,-5-2 0-15,-3-3-6 16,3 0 1-16,3 3-11 15,-1 2 1-15,9-2-2 16,7 2 1-16</inkml:trace>
  <inkml:trace contextRef="#ctx0" brushRef="#br3" timeOffset="208370.9725">7601 13306 18 0,'-2'3'9'0,"-1"-6"5"16,3-1 13-16,0-1-23 16,0-7 1-16,0 3 2 15,3-5 0-15,-1-5-8 16,1-5 1-16,2-6 7 15,1-8 0-15,-1 3-3 16,3-5 1-16,0 2-2 0,0 5 1 16,-3 5-3-16,0 2 1 15,1 5-2-15,-1 7 0 16,3 5 1-16,0 9 0 16,2 7 0-16,-2 9 0 15,3 5 0-15,-3 12 0 16,2 0 0-16,-2 5 1 15,0-1-1-15,3-1 0 16,0-8-1-16,-1 0 1 16,1 0-5-16,-1-9 0 15,-2 0-9-15,3-7 1 0,-1-3-5 16,4-9 0-16</inkml:trace>
  <inkml:trace contextRef="#ctx0" brushRef="#br3" timeOffset="208550.7355">7803 13121 56 0,'0'-17'28'0,"-19"15"-34"16,8-3 55-16,-7 5-45 15,-1-5 0-15,1 1 0 16,-9-3 0-16,-2 0-6 16,0 2 1-16,3 0-1 15,2-2 1-15,3 5-11 16,2-3 1-16,6 7-7 15,8-4 0-15</inkml:trace>
  <inkml:trace contextRef="#ctx0" brushRef="#br3" timeOffset="209150.277">8308 11785 40 0,'3'-17'20'0,"-3"13"-24"16,0 4 31-16,0 2-22 15,-3 5 1-15,-2 5 3 16,-3 9 0-16,-8 7-11 0,-5 5 1 16,-6 2 7-16,-5 1 1 15,1 6-1-15,2 10 0 16,-1 7-2-16,1 4 1 16,6-2-2-16,4-2 1 15,8-5-1-15,9 0 1 16,7 0-3-16,6-4 1 15,7 4 0-15,6-5 0 16,8-4-1-16,7-5 1 0,6-5-3 16,0 5 1-16,3-7-4 15,-6-7 0-15,-5 0-6 16,-5-5 1-16,-3-2-9 16,-8-3 0-16,-5 1-2 15,-2-13 1-15</inkml:trace>
  <inkml:trace contextRef="#ctx0" brushRef="#br3" timeOffset="210171.3874">8901 12676 40 0,'2'0'20'0,"-4"-9"-13"16,2 2 35-16,0 0-38 15,0-3 0-15,-3-4 2 16,0-2 1-16,1-8-7 15,-4 3 0-15,1-7 5 16,0-7 1-16,-1-3-2 16,4-9 0-16,-1-5-1 0,3-7 1 15,-2 1-3 1,2-1 1-16,5 0-2 0,3-5 1 16,0 6-1-16,-3 6 0 15,6 10-1-15,2 9 0 16,0 7-1-16,6 7 1 15,-1 12 0-15,3 12 0 16,0 13 0-16,-2 6 0 16,-3 4 0-16,-3 7 0 15,-5-9 1-15,-3 5 0 16,-7 2-1-16,-9 2 1 0,-5-4 0 16,-5 2 0-16,0-3 0 15,0-4 1-15,0-2-1 16,-1-8 1-16,4 0 0 15,5-4 1-15,2-5-1 16,6-2 0-16,5-3 0 16,5 1 0-16,8-3 0 15,8 2 0-15,14-2-1 16,2 0 1-16,5 7-1 16,3 5 0-16,0 2 0 15,-3 5 1-15,-2 2-1 16,-8 0 1-16,-3 3 0 15,-5-6 0-15,-6 1 0 16,-10 0 0-16,-8 5 0 16,-5-3 1-16,-16-2 0 15,-8 2 0-15,-8-5 0 16,-8-2 0-16,-6-4-1 0,4-3 0 16,2-5-5-16,2-2 1 15,4 0-11-15,-1 0 1 16,6 0-9-16,10-2 0 15</inkml:trace>
  <inkml:trace contextRef="#ctx0" brushRef="#br3" timeOffset="218895.3886">14422 6853 34 0,'6'-9'17'0,"-6"2"-16"16,0 9 18-16,2 3-20 15,1 2 1-15,2 0 0 0,3 0 1 16,5 2-1-16,3-2 1 15,8 0 0-15,3-2 0 16,4-3 1-16,9 1 1 16,2-3 0-16,9-5 0 15,4-2 0-15,11 0 0 16,1 0 0-16,12-7 0 16,0-5-2-16,6 0 0 15,2-4 0-15,1-3 0 16,4-5 0-16,1-7 0 0,2-6-1 15,3-3 1-15,2-10 0 16,4-1 1-16,1-4-2 16,1 1 1-16,-2-2-1 15,-1-10 1-15,-3-2 0 16,-5-1 0-16,-5-4-1 16,-2-2 0-16,-4-7 0 15,4-5 1-15,-14 9-1 16,0-2 0-16,3-2-1 15,2-3 1-15,6-2 0 16,-6 11 0-16,-2 8 0 16,2 2 1-16,-2 10-1 15,2 2 0-15,-7 7 0 16,-6 14 0-16,-11 7-1 16,-4 7 1-16,-6 7-1 15,-8 5 0-15,-3 9 0 16,-7 7 1-16,-9 10-1 15,-5 2 1-15,-7 7 0 0,-4 5 0 16,-4 7 1-16,-6 0 0 16,0 10 0-16,0-1 0 15,-5 7-1-15,-3 3 1 16,-3-3 0-16,-5 1 0 16,1-6-1-16,1-4 1 15,4-9-1-15,2-3 1 16,3-4 0-16,5-5 0 0,3-8 0 15,2-4 0 1,6-2 0-16,2-5 1 0,5-12-1 16,6-11 1-16,3-1-1 15,-1-9 0-15,-2-4-1 16,-3-3 1-16,-2 0-1 16,-6 2 1-16,1 1-2 15,-12 4 1-15,1-3 0 16,-8 1 1-16,-6 2 0 15,-7 5 0-15,-6-3-1 16,-5 5 1-16,-8-2 0 16,-3-2 1-16,-2 1-3 15,-3 4 1-15,-8 1-5 16,6 1 1-16,-6 1-7 16,3 1 1-16,5 5-8 15,0-3 1-15</inkml:trace>
  <inkml:trace contextRef="#ctx0" brushRef="#br3" timeOffset="219780.2451">17613 3897 34 0,'11'-24'17'0,"-8"10"-16"16,-3 14 24-16,0 0-24 16,0-2 1-16,-8-1 0 15,0-1 0-15,-6 1-3 16,-9 1 0-16,-9 0 2 16,-5 4 0-16,0 7-1 15,0 13 0-15,-3 6 0 16,3 9 0-16,5 10 1 15,1-4 0-15,9 1 1 16,9 4 0-16,10-4 0 0,14 3 1 16,8-2 1-16,10-12 0 15,10-10-1-15,4-11 0 16,-1-2-2-16,3-13 0 16,3-6-8-16,-3-3 0 15,0 3-7-15,-6-3 0 16</inkml:trace>
  <inkml:trace contextRef="#ctx0" brushRef="#br3" timeOffset="221176.3317">18979 5070 34 0,'2'-11'17'0,"1"1"-17"16,-3 10 17-16,5-2-17 15,0-3 1-15,3 0-1 16,6 1 0-16,1-1 0 16,9 0 0-16,5 1 0 15,3 1 0-15,8 3 0 16,10 3 0-16,8 1 0 15,8 8 0-15,3 4 0 16,11 8 1-16,-1 2-1 16,0 4 1-16,-2 10 0 15,-3 3 1-15,0 1-1 0,0 11 0 16,-5 17 0-16,0 11 1 16,2 1-1-16,3 13 0 15,-10 11 0-15,-3 5 0 16,0-7 0-16,-6 4 0 15,1-2-1-15,-6 1 1 16,3-6 0-16,-3 10 0 16,-5-2-1-16,-5-3 1 0,2-2-1 15,1 4 1-15,2-2-1 16,-3-9 0-16,-2-2 0 16,2-6 0-16,-8 1 0 15,-2-10 1-15,0-4-1 16,-6-12 0-16,-2 0 0 15,-3-3 0-15,-2 1 0 16,-3-3 1-16,-3-5-1 16,-3 1 0-16,-2-1 0 15,6-7 0-15,-6-4 0 16,0-5 1-16,2-2-1 16,1-1 0-16,2-4 1 15,3-2 0-15,0-3-1 16,2 0 0-16,1 1 0 15,-3-4 1-15,-1 4-1 16,-1-6 0-16,-4-4 0 16,-2-3 0-16,0-1 1 15,-3-4 0-15,6-6 0 16,-3-3 1-16,0-4-1 0,2-5 1 16,-2-9 0-16,8-8 1 15,0-4-2-15,-3-10 1 16,9 5-2-16,-7-9 1 15,1-3-1-15,0-2 1 16,-3-7-1-16,1 7 0 16,-4 2 0-16,1 8 0 15,-3 1 0-15,0 11 1 16,-3 3-2-16,0 6 1 0,-5 16-1 16,0 5 0-16,-2 16 1 15,-6 5 0-15,-6 4-1 16,4 8 0-16,-6 0 0 15,-3 1 1-15,-4 4 0 16,-4-3 1-16,-5-5 0 16,-10-7 0-16,0-7 1 15,-11-6 1-15,-19-6 0 16,-2-7 0-16,-10-9 0 16,-9-7 1-16,-5-2-2 15,-10-1 0-15,10-9-6 16,3-2 0-16,2 0-12 15,3-5 0-15</inkml:trace>
  <inkml:trace contextRef="#ctx0" brushRef="#br3" timeOffset="232466.9882">10120 11966 28 0,'3'-7'14'0,"-3"-5"0"15,0 12 15-15,3-5-26 16,-3 8 0-16,0 4 5 15,0 9 0-15,2 5-8 16,1 5 0-16,0 10 6 16,-1 11 0-16,-2 4 0 15,0 6 0-15,0-1-2 0,0-6 1 16,0-3-2-16,0 0 0 16,0-5 0-16,0-4 0 15,0-3-2-15,3-9 0 16,-3-7-4-16,0-5 1 15,2-7-6-15,6-12 1 16,6-7-8-16,-1-9 1 16,8-9-6-16,0-8 1 15</inkml:trace>
  <inkml:trace contextRef="#ctx0" brushRef="#br3" timeOffset="232706.3037">10504 11921 40 0,'3'-4'20'0,"-14"25"-10"16,8-14 33-16,1 12-37 16,-4 2 0-16,1 14 4 15,0 17 0-15,0 7-12 16,2 4 0-16,0 1 8 16,3 8 0-16,3-3-3 15,0 1 0-15,-1-4-2 16,1-2 1-16,0-8-5 15,-3-7 1-15,0-6-9 16,0-10 1-16,0 0-10 16,0-3 0-16</inkml:trace>
  <inkml:trace contextRef="#ctx0" brushRef="#br3" timeOffset="234494.1136">13189 5465 34 0,'56'-37'17'0,"-3"27"-18"0,-37 6 17 0,5 4-18 15,0-3 1-15,3 3-2 16,5 0 1-16,3-2 1 16,8 0 1-16,-3 2-7 15,8 2 0-15,2 7-1 16,-2 3 1-16</inkml:trace>
  <inkml:trace contextRef="#ctx0" brushRef="#br3" timeOffset="234778.2272">14870 6013 14 0,'92'76'7'0,"3"22"-10"16,-68-65 12-16,7 19-9 16,1 9 0-16,-4 12-1 15,1 5 1-15,-3 6 0 0,-5 8 0 16,-3 2 0-16,-5-7 0 15,-8 10 0-15,-5-1 0 16,-9-4 0-16,-7-5 1 16,-13-2 0-16,-11-1 0 15,-6-4 1-15,-10-7 0 16,-7 0-1-16,-12-5 0 16,-7-14-4-16,-9-4 0 15,-4-3-2-15,-17-7 1 0</inkml:trace>
  <inkml:trace contextRef="#ctx0" brushRef="#br3" timeOffset="234885.5884">13025 7655 2 0,'-108'-82'1'0,"-35"-24"-1"16,103 68-2-16</inkml:trace>
  <inkml:trace contextRef="#ctx0" brushRef="#br3" timeOffset="235019.1229">12248 6456 30 0,'-3'-142'15'0,"45"18"-19"16,-18 79 31-16,18-11-29 15,17-8 1-15,20 5-6 16,22 3 0-16,18 9 2 0,23 7 1 31</inkml:trace>
  <inkml:trace contextRef="#ctx0" brushRef="#br3" timeOffset="235994.3209">11464 11968 42 0,'16'0'21'0,"-5"26"-9"15,-6-12 21-15,0 3-31 16,1 9 1-16,-4 9 3 0,-2 10 1 15,-5 4-7-15,0 5 0 16,0 2 5-16,-3-1 0 16,2-1-1-16,-2 0 1 15,6 0-2-15,-1 0 0 16,0-9-1-16,1-8 0 16,4-6-1-16,6-8 1 15,8-4 0-15,5-7 0 16,6-5-1-16,13-2 1 15,2-5-3-15,0-7 1 0,6 0-4 16,5-5 1-16,-3-2-5 16,-2 2 0-16,-3 0-10 15,0-2 0-15,-8 5-1 16,-11-5 0-16</inkml:trace>
  <inkml:trace contextRef="#ctx0" brushRef="#br3" timeOffset="236237.9274">11885 12448 56 0,'-13'-23'28'0,"-35"6"-33"16,35 10 55-16,-8 0-48 16,-8-2 0-16,-6-1 3 15,-2 1 1-15,-8-1-7 16,0 3 0-16,-2 0 4 15,10 0 0-15,5 2-3 0,5 1 0 16,9 1-7-16,7 1 1 16,9 0-10-16,12-3 0 15,9 0-3-15,13-9 1 16</inkml:trace>
  <inkml:trace contextRef="#ctx0" brushRef="#br3" timeOffset="236414.622">12060 11879 52 0,'-3'-14'26'0,"-42"21"-25"0,29-5 50 0,-13 3-47 15,-11 0 0-15,-5 4 1 16,-7 0 1-16,-1 6-8 16,-3-1 0-16,6 7-3 15,2 5 0-15,8 2-13 16,6 2 0-16</inkml:trace>
  <inkml:trace contextRef="#ctx0" brushRef="#br3" timeOffset="237600.8803">12208 12754 30 0,'-3'49'15'0,"1"15"3"15,2-50 7-15,0 12-21 16,2 9 0-16,-2 10 2 15,0 2 0-15,3-3-8 16,2-1 1-16,0-6 4 16,1 1 1-16,-1-10-2 0,-2-7 1 15,2-4-1-15,-2-8 1 16,-3-9-2-16,0-12 1 16,-3-11-1-16,-2-17 1 15,2-14-1-15,0 0 0 16,3-10-1-16,3 3 0 15,2-2 0-15,1 4 0 16,-1 12 0-16,0 9 0 16,3 5-1-16,3 14 1 15,2 10 0-15,0 9 0 0,3 14 0 16,0 5 0-16,-5 2 1 16,-4 7 0-16,-7-2 0 15,-2 0 0-15,-3 0-1 16,-3 0 1-16,-11-3 0 15,3-4 0-15,0 2-5 16,3-7 1-16,3-2-9 16,-1-5 1-16,0-7-6 15,3 0 0-15</inkml:trace>
  <inkml:trace contextRef="#ctx0" brushRef="#br3" timeOffset="237901.1819">12570 12796 35 0,'0'26'17'0,"-5"19"-10"0,5-38 26 16,0 2-29-16,3 8 0 15,2-1 2-15,0 3 1 16,3-5-8-16,0 0 0 15,3-7 5-15,-1-7 1 16,6-2-2-16,0-10 0 16,-3 0-2-16,1-4 0 15,-1-5-2-15,0-3 0 0,-5-2-5 16,0 0 1-16,-3-2-7 16,-2 0 1-16,2 2-5 15,-5 0 0-15</inkml:trace>
  <inkml:trace contextRef="#ctx0" brushRef="#br3" timeOffset="238322.6859">12753 12375 25 0,'16'7'12'0,"-16"38"3"0,2-33 15 31,1 35-23-15,-3 7 1-16,0-2 0 15,5-1 1-15,1-1-13 0,-1-3 1 16,0-10 7-16,1-6 1 16,1-8-4-16,1-6 1 15,0-5-1-15,3-5 0 16,0-12 0-16,2-4 0 15,3-8-1-15,2 1 1 16,1-3-2-16,-1 0 1 16,1 5-1-16,-1 7 0 15,-2 7 0-15,-3 2 0 16,-2 8 0-16,-3 4 1 0,-3 2-1 16,-2 5 1-16,-3-4 1 15,-5-1 0-15,-3 3-1 16,-6 2 1-16,-2 0-8 15,-2-2 0-15,2 7-8 16,0-2 0-16</inkml:trace>
  <inkml:trace contextRef="#ctx0" brushRef="#br3" timeOffset="239117.7255">13420 13372 27 0,'10'17'13'0,"-2"6"-2"0,-5-16 11 0,-1-2-20 16,-2-3 1-16,3 1 1 15,-3-3 1-15,0-5-6 16,0-7 0-16,-3-2 5 16,1-5 0-16,-3-2 0 15,-3-5 0-15,2-7-1 16,1-9 0-16,2-3 0 16,1-4 0-16,2 4-1 15,2 5 0-15,1 5-1 16,2 7 0-16,1 4-2 15,4 8 1-15,6 6 0 16,0 8 0-16,0 9 0 16,0 10 1-16,-6 6 0 15,-4 8 0-15,-6 2 1 16,-6-3 0-16,-4 1 0 0,-4-3 0 16,-4 0-1-16,-1-9 1 15,-2-7 0-15,3-3 1 16,2-4-1-16,3-5 0 15,7-5 0-15,6-4 0 16,8-1-1-16,6-4 1 16,4 0-2-16,6 7 1 15,10 5-1-15,1 2 1 16,2 7-1-16,0 7 0 16,-3 2 1-16,-2 8 0 0,-6-8 0 15,-5 3 0-15,-7 7 0 16,-9 0 1-16,-10 2-1 15,-9-2 0-15,-4-2-1 16,-11 4 1-16,-8-7-6 16,-3-5 1-16,-2 1-8 15,-6-8 1-15,1-2-9 16,7-7 0-16</inkml:trace>
  <inkml:trace contextRef="#ctx0" brushRef="#br3" timeOffset="239672.5636">14280 11557 46 0,'-14'-3'23'0,"-17"10"-19"15,20 0 35-15,-8 8-35 16,-10-1 0-16,-2 14 2 16,-9 7 1-16,-2 17-8 15,-3 7 0-15,5 4 6 16,8 3 0-16,3 7-1 15,5 5 0-15,8 4-1 16,8-7 1-16,8-9-2 16,6 7 1-16,10-10-1 15,10-1 1-15,8 1-1 16,9-11 0-16,4-5-4 16,4-5 0-16,2-9-8 0,-3 0 1 15,0-9-12-15,3-10 0 16,-8-5-1-16,-8-11 1 15</inkml:trace>
  <inkml:trace contextRef="#ctx0" brushRef="#br3" timeOffset="240392.8531">15087 11813 34 0,'-3'-9'17'0,"-8"-10"-11"0,9 14 31 0,-6-2-33 16,-3 0 1-16,-7 0 1 15,-6 0 1-15,-5 2-8 16,-6 5 0-16,1 3 6 16,-8 4 1-16,2 2-1 15,3 7 0-15,0 10-1 16,2 3 1-16,4 4-1 16,4 4 0-16,11-2 0 15,8 1 1-15,8 4 0 16,8 2 0-16,8 7-1 15,11-4 1-15,10 0 0 16,5-3 0-16,8-2-2 16,6-7 1-16,-1 0-3 15,9-5 1-15,-3-7-7 16,-6-7 1-16,-4-2-14 16,-6-2 0-16,-3-6-7 15,-8-6 0-15</inkml:trace>
  <inkml:trace contextRef="#ctx0" brushRef="#br3" timeOffset="241114.2009">16113 11787 39 0,'-3'17'19'0,"-2"51"-10"15,8-47 21-15,-1 3-26 16,1 8 1-16,0-1 0 16,2 7 0-16,0 4-7 15,3 5 0-15,0 0 5 16,0-2 0-16,0-5-2 15,-3 0 0-15,1-7-2 16,-4-7 0-16,1-5-5 16,-3-5 0-16,0-6-9 15,3-6 0 1</inkml:trace>
  <inkml:trace contextRef="#ctx0" brushRef="#br3" timeOffset="241308.7581">16330 11771 39 0,'11'0'19'0,"-17"80"-8"0,4-54 26 16,-1 14-32-16,0 0 1 16,1 11 1-16,-1 10 0 15,1 8-10-15,-1 4 1 16,3-5 3-16,3 7 0 15,-1 3-17-15,6 6 1 16</inkml:trace>
  <inkml:trace contextRef="#ctx0" brushRef="#br3" timeOffset="270164.8642">17336 11780 45 0,'-3'-7'22'0,"0"21"-11"0,1-4 22 16,-4 8-28-16,1 15 0 15,2 7 1-15,-2 5 1 16,0 16-8-16,2 14 1 16,-2 3 5-16,2 4 1 15,1 8-3-15,-1-1 1 16,3-4-2-16,5-3 1 15,6-9-2-15,2-12 0 16,6-4 0-16,7-13 1 0,6-11-1 16,5-7 0-16,0-12-1 15,5-7 1-15,8-7-5 16,3-9 0-16,-2-8-4 16,-1-6 1-16,-3-1-8 15,-4 1 0-15,-9 2-5 16,-5 2 1-16</inkml:trace>
  <inkml:trace contextRef="#ctx0" brushRef="#br3" timeOffset="270346.3827">17806 12580 64 0,'-29'-12'32'0,"-50"-2"-34"15,55 7 62-15,0-5-59 16,-2 5 0-16,-3-2 1 15,-3-1 0-15,3 6-5 0,2-6 1 16,6 8-7-16,8-5 0 16,8 0-11-16,7 0 1 15</inkml:trace>
  <inkml:trace contextRef="#ctx0" brushRef="#br3" timeOffset="270545.4058">17785 11733 73 0,'-13'-12'36'0,"-50"12"-39"0,41 0 62 0,-4 3-58 15,-8 1 1-15,-14 6-1 16,0 2 1-16,1 4-9 16,-1 5 1-16,6 3-11 15,5 2 0-15,13 2-5 16,8 0 1-16</inkml:trace>
  <inkml:trace contextRef="#ctx0" brushRef="#br3" timeOffset="271201.7815">18058 12669 40 0,'-5'-7'20'0,"-6"19"-17"0,11 0 32 0,0 11-30 16,3 12 1-16,2 8 2 15,3 6 0-15,0 17-10 16,-3 2 0-16,0 0 7 15,1-9 0-15,-4 2-2 16,-2-7 0-16,-2-9-1 16,-4-10 0-16,-2-13 0 15,-5-18 0-15,0-4-1 16,-3-21 1-16,0-17-1 16,3-13 0-16,2-17-1 15,1-8 0-15,7 1-1 16,6 0 1-16,2 11 0 15,0 10 0-15,6 12 0 16,2 4 0-16,6 19 1 16,2 8 0-16,3 15 1 15,-3 13 0-15,-3 4-1 0,-2 12 1 16,-8-5-1-16,-3 3 1 16,-5 2-2-16,-5-3 1 15,-5 3-3-15,-6-5 0 16,-3-2-5-16,3-5 1 15,0-4-6-15,3-8 1 16,3-9-10-16,4 0 1 16</inkml:trace>
  <inkml:trace contextRef="#ctx0" brushRef="#br3" timeOffset="271456.3033">18227 12803 46 0,'29'21'23'0,"-18"33"-20"15,-9-42 36-15,1 7-34 16,2 2 0-16,1 5 3 16,-4-5 0-16,4 3-10 15,2-3 0-15,2-9 7 16,1-5 0-16,2-7-3 16,3-7 1-16,-3-10-5 15,0 1 1-15,1-8-4 16,1-6 0-16,-1-1-4 15,-1-2 1-15,-5 10-7 16,-3-6 0-16,0 6-1 16,-5 2 0-16</inkml:trace>
  <inkml:trace contextRef="#ctx0" brushRef="#br3" timeOffset="271921.2314">18479 12312 25 0,'7'14'12'0,"-9"40"3"16,4-38 18-16,1 8-25 15,2 11 0-15,-5 10 3 16,3 14 1-16,-3-1-15 15,0 4 0-15,3-6 10 16,-1 3 0-16,1-10-4 16,0-2 0-16,-3-7-1 15,2-12 1-15,1-2-2 16,2-14 0-16,0-7-1 16,3-10 1-16,0-9-2 15,3-3 0-15,2-6-1 16,0 4 0-16,3 0 0 15,0 5 0-15,0 5 0 16,3 9 0-16,2 2 2 16,-3 5 0-16,-5 10 1 15,-2-1 1-15,0 10-1 16,-9 0 1-16,-4 0-1 0,-6-3 1 16,-3 5-3-16,-2-4 0 15,0-3-7-15,-3-2 1 16,3-5-11-16,5-2 0 15</inkml:trace>
  <inkml:trace contextRef="#ctx0" brushRef="#br3" timeOffset="272327.6137">19312 13182 47 0,'-3'-14'23'0,"-50"18"-12"15,40-4 32-15,-5 3-38 16,-11 1 0-16,-6 8 3 15,-5-5 1-15,-7 14-11 16,2-2 0-16,3 2 7 16,7-2 1-16,9 7-3 15,4 0 1-15,9-2-2 16,11 1 1-16,12-1-1 0,11-3 1 16,14-4-1-16,12-6 0 15,4 3-4-15,12-9 0 16,1 0-7-16,4-5 1 15,7 0-12-15,-12 5 1 16,3-1-4-16,-8 3 0 16</inkml:trace>
  <inkml:trace contextRef="#ctx0" brushRef="#br3" timeOffset="272881.8972">19545 11434 49 0,'-11'-61'24'0,"-39"78"-27"0,37-3 44 16,-11 9-38-16,3 10 1 16,-3 7 5-16,-3 12 0 15,-4 19-10-15,4 11 1 16,6 0 5-16,3 10 1 0,2 4-2 16,2 3 0-16,9-5-2 15,5-7 1-15,5 0-2 16,6-4 0-16,5-8 0 15,5-5 1-15,6-8-1 16,-1-6 1-16,3-9-3 16,5-9 0-16,1-10-6 15,2-5 1-15,-5-6-12 16,-3-5 1-16,0-12-4 16,-3-10 0-16</inkml:trace>
  <inkml:trace contextRef="#ctx0" brushRef="#br3" timeOffset="273362.6618">20003 11848 41 0,'2'-16'20'0,"-28"18"-12"0,12 1 33 16,-9 4-37-16,-9 7 1 16,-10 5 2-16,-9 4 1 15,6 1-10-15,-2 1 1 16,2-1 5-16,2 2 1 16,9 4-2-16,5 1 0 0,10 2-1 15,11-5 0-15,11-2-1 16,8 0 0-16,7 0 0 15,11-3 1-15,11-4-1 16,8 2 1-16,5 7 0 16,-1-4 0-16,1 2 0 15,-8 4 0-15,-8-4 0 16,-8 0 0-16,-7 0-1 16,-6 2 1-16,-9-2 0 15,-7 2 0-15,-13-6 0 16,-13-4 0-16,-9-6-1 15,-2 2 0-15,-5-4-4 16,-3-3 1-16,11-3-9 16,5 1 1-16,7 0-11 15,6 0 0-15,9 2-2 16,4 0 1-16</inkml:trace>
  <inkml:trace contextRef="#ctx0" brushRef="#br3" timeOffset="274008.3707">20024 12483 46 0,'2'0'23'0,"9"-4"-24"15,-6 1 43-15,0 1-38 16,6-3 0-16,2-2 1 16,3-2 1-16,3-3-8 15,2 0 1-15,-3-4 4 16,-4-1 0-16,-4 1-2 15,-2-3 1-15,-3 3-2 16,-7-1 0-16,-6 3-1 16,-5 5 1-16,-3 4-1 15,0 5 0-15,0 7 0 16,0 5 1-16,0 2-1 16,6 5 1-16,4-1 0 15,6 6 0-15,3-3-5 0,5 3 1 16,8-1-6-16,8 1 1 15,2-5-3-15,3-1 1 16,3-6 0-16,2-5 0 16,1-5 6-16,-4-4 1 15,-1-5 9-15,-7 2 1 16,-4-4 5-16,-3-3 0 16,-6 3 2-16,-4-5 1 15,-6-5-1-15,-6-2 0 0,1-3-4 16,0-2 0-16,-3 3-3 15,3-3 0-15,2 2-4 16,6 3 1-16,2 2-7 16,5 5 0-16,4 3-6 15,-1 1 0-15,-3 3-9 16,4 7 0-16,2 2-2 16,-6 3 0-16</inkml:trace>
  <inkml:trace contextRef="#ctx0" brushRef="#br3" timeOffset="274323.4906">20481 12178 46 0,'14'0'23'0,"-6"23"-19"16,-3-13 44-16,3 8-41 0,2 11 0 16,1-4 1-1,2 6 1-15,3 7-12 16,0-10 1-16,2 0 7 0,1 0 1 15,0-2-3-15,-1-5 0 16,1-9-1-16,-1-2 1 16,1-10-1-16,-4-10 0 15,-1 3 0-15,-1-7 0 16,0-7-1-16,0-10 0 16,1-4-3-16,-1 2 1 15,-3 0-6-15,-2 2 1 16,-2 3-7-16,-1 5 1 0,0 6-11 15,-5 8 1-15,-2 2 2 16,-4 7 0-16</inkml:trace>
  <inkml:trace contextRef="#ctx0" brushRef="#br3" timeOffset="274595.0004">20868 12312 54 0,'10'2'27'0,"9"-14"-31"16,-9 5 59-16,4-5-52 15,4 1 0-15,1-3 1 16,-1-1 0-16,-2-3-6 16,-3-4 1-16,1 1 3 15,-4-2 0-15,-5 6-2 16,1 1 1-16,-6-1-2 16,-6 3 0-16,1 3 0 15,-3 3 0-15,-2 4 0 0,-4 1 0 16,1 8-2-16,0 7 1 15,0 4-5-15,2 8 1 16,3 4-5-16,3 7 0 16,5 1-6-16,2 1 0 15</inkml:trace>
  <inkml:trace contextRef="#ctx0" brushRef="#br3" timeOffset="274820.1697">21151 12448 44 0,'29'-12'22'0,"-11"-9"-16"0,-10 14 37 0,-2-5-39 15,-1-4 1-15,-2-5 3 16,-1-3 1-16,1 1-11 16,2-3 0-16,0 2 7 15,3 1 0-15,6 2-2 16,-4 2 0-16,11 2-2 16,8 3 0-16,6 5-2 15,-1 4 0-15,6 5-5 16,2 7 0-16,1 5-8 15,-4 4 0-15,-10 3-5 16,3 7 0-16</inkml:trace>
  <inkml:trace contextRef="#ctx0" brushRef="#br3" timeOffset="275315.0316">22365 11707 30 0,'-2'-12'15'0,"-28"31"-8"16,23-9 19-16,-1 9-22 16,-6 13 1-16,4 8 3 15,-3 12 1-15,5-2-11 16,2 8 1-16,6 11 6 16,-2 3 0-16,4-8-2 15,1-1 0-15,0-11-4 16,-1-7 0-16,1-7-5 15,-3-15 0-15,0-4-9 16,3-7 1-16</inkml:trace>
  <inkml:trace contextRef="#ctx0" brushRef="#br3" timeOffset="275524.3525">22460 11726 48 0,'32'-23'24'0,"-26"67"-29"0,-6-25 38 0,0 14-27 16,-3 14 0-16,0 0 1 16,3 7 1-16,0 7-11 15,-2 12 1-15,-1 0 5 16,0 2 1-16,3-9-10 16,0 0 1-16,3 0-11 15,-3 2 0-15</inkml:trace>
  <inkml:trace contextRef="#ctx0" brushRef="#br3" timeOffset="279308.779">23357 12488 36 0,'8'-2'18'0,"-10"4"-15"0,2-2 19 15,0 0-19-15,0 0 0 16,0-2 3-16,-6-3 1 16,4-4-8-16,-4-6 0 15,-1-3 5-15,7-11 1 16,-3-1-2-16,-2-8 1 16,5-6-2-16,0-6 0 15,8-37-1 1,-3 5 0-16,-3 9-1 15,-2 14 1-15,6 12-1 16,-4 9 1-16,-2 8-1 16,8 16 0-16,0 16 0 15,3 17 0-15,-1 14 0 16,12 9 1-16,-6 10 0 16,5 7 1-16,-5 9 0 15,7-2 0-15,-1-3 0 16,-1-6 0-16,-5-10 0 15,7-12 1-15,-4-2-1 16,-1-12 0-16,1-9 1 16,-8-3 1-16,2-16-2 15,-3-9 1-15,4-19-2 16,-6-13 0-16,5-10 0 16,-5-1 0-16,0-5-1 0,0 1 0 15,-3 2 0-15,-3 11 0 16,6 8-1-16,-2 11 0 15,-1 10 0-15,-2 12 0 16,5 18 0-16,-3 12 1 16,3 12 0-16,2 5 0 15,4 9 0-15,-1 12 1 16,-3 2 0-16,-2 2 1 16,3-1-1-16,-3-8 0 15,2-3-4-15,-2-1 0 0,6-5-6 16,-6-5 0-16,0-5-11 15,7-5 0-15</inkml:trace>
  <inkml:trace contextRef="#ctx0" brushRef="#br3" timeOffset="279908.6719">24302 12192 40 0,'-19'-5'20'0,"-33"5"-9"0,41-2 23 0,-8 2-32 15,1 2 0-15,-3 3 1 16,-3-1 0-16,-3 3-4 16,9 3 0-16,-1 2 3 15,4 2 0-15,4-2-1 16,6 2 1-16,5-5-2 16,8 10 1-16,8-7 0 15,5 2 0-15,2 2-1 16,4 1 1-16,-1-1-1 15,4 3 0-15,-1 2 0 16,-6-7 0-16,-4 3 1 16,-8-1 0-16,-4 1-1 15,-7-1 1-15,-7 1 0 16,-9-1 1-16,-6-4-3 16,4-3 1-16,-8-2-7 15,-4-2 1-15,4 2-10 16,-1 0 0-16</inkml:trace>
  <inkml:trace contextRef="#ctx0" brushRef="#br3" timeOffset="280479.0132">24492 12347 39 0,'-2'5'19'0,"-27"23"-11"16,23-16 23-16,-4-3-28 15,-3 10 0-15,-1-5 0 16,6 5 1-16,-2 2-5 16,-3 0 0-16,5 0 4 15,2-4 0-15,6-6-2 16,0-3 1-16,6-6-1 16,7-7 1-16,-2-4-1 15,2-5 0-15,3 0 0 16,0-5 0-16,-1 0-1 15,4 0 0-15,-9 0-1 0,4 5 1 16,-1 2-1-16,-2 3 1 16,-4 7-1-16,-1 9 1 15,2 2 1-15,0 5 0 16,0 5 2-16,-3 9 0 16,-2 5 1-16,-3 7 0 15,-3 3 0-15,-2-1 0 16,-3 0-1-16,5-2 1 15,-2 5-2-15,-1-12 0 0,-2-3-7 16,-7-1 1-16,-1-6-9 16,-5-2 1-16,-1-2-8 15,4 0 0-15</inkml:trace>
  <inkml:trace contextRef="#ctx0" brushRef="#br3" timeOffset="280870.5698">24559 12930 48 0,'-22'-7'24'0,"-54"5"-20"0,52-3 39 16,-13 5-39-16,-13-2 0 16,-9-3 3-16,-4 0 1 15,-9-4-10-15,-2-3 0 16,3 0 6-16,0 1 1 15,10-1-3-15,8 0 0 0,2 5-4 16,14 0 1-16,6 2-5 16,7 1 0-16,8 4-7 15,11 2 0-15,10 7-6 16,6 3 0-16</inkml:trace>
  <inkml:trace contextRef="#ctx0" brushRef="#br3" timeOffset="281139.9862">24556 13255 46 0,'11'0'23'0,"-41"-5"-21"16,20 0 38-16,-17-2-35 15,-10-4 0-15,-8-6 3 16,-8-11 1-16,-7-3-11 15,-7 8 0-15,-1-8 7 0,-6 8 0 16,7-1-3-16,-1-2 0 16,9 10-3-16,7-1 1 15,-1 3-8-15,8 5 0 16,8 4-10-16,8 5 1 16,5 2-2-16,10 3 1 15</inkml:trace>
  <inkml:trace contextRef="#ctx0" brushRef="#br3" timeOffset="281606.3377">24482 11510 32 0,'18'-29'16'0,"19"39"-22"0,-29-3 28 15,11 7-20-15,5 10 0 16,13 4 4-16,8 19 1 16,2 28-7-16,12 14 0 15,-9 10 5-15,-10 16 0 16,-11 1-1-16,-6 1 1 15,-9 8-3-15,-9-5 1 16,-10-12-2-16,-11 0 1 0,-13 0-7 16,0-9 0-16,-8 2-9 15,-3-16 1-15</inkml:trace>
  <inkml:trace contextRef="#ctx0" brushRef="#br4" timeOffset="314875.4697">17288 3325 20 0,'42'3'10'0,"6"30"-8"16,-32-24 11-16,5 5-12 16,3 0 0-16,-3 10 1 15,0 2 0-15,-2 4-2 16,-1 1 0-16,1-1 2 0,-1 6 0 15,1-1 0-15,7 2 0 16,1 3 1-16,-1 3 0 16,3 8 0-16,3 4 0 15,0-1-1-15,-1 4 1 16,-4-6-1-16,-3 5 1 16,-6-3-2-16,-2 2 1 15,-8 1-1-15,-8-1 1 16,-5-2-1-16,-6-4 0 15,-5 1-1-15,-2 3 1 0,-6 0 0 16,-8 3 0-16,-5-3 0 16,-5-2 0-16,-9-8 0 15,-9-1 1-15,-7-3-1 16,-4-7 1-16,5-12 0 16,0-12 1-16,-3-6 0 15,0-8 0-15,6-14-1 16,-1-7 1-16,6-14-1 15,8-9 1-15,10-5-1 16,8-7 0-16,11-3-1 16,3-9 1-16,7-4-2 15,8 6 1-15,6-2-1 16,5-12 1-16,5 3-1 16,6-3 1-16,-1 10-1 15,1 7 1-15,2 2-1 16,8 7 1-16,5 8 0 15,9 6 1-15,7 14-2 16,13 13 1-16,22 8-2 0,5 15 1 16,19 9-2-16,12 12 0 15,4 19-13-15,4 23 1 16,-7 5-3-16,13-22 0 16</inkml:trace>
  <inkml:trace contextRef="#ctx0" brushRef="#br4" timeOffset="339376.6631">15846 4995 8 0,'21'5'4'0,"3"2"-2"0,-19-5 4 15,6 5-6-15,2-2 0 16,0 2-1-16,6-2 1 15,-1-1 0-15,3-4 1 16,1-4-1-16,-1-3 1 16,3 0 1-16,5-5 0 0,-3-2 0 15,1-3 1-15,-1-4-1 16,1-2 0-16,-1-10 0 16,0 4 1-16,-2-6-2 15,3 2 0-15,2 0-1 16,0-2 1-16,0 0-1 15,0 4 0-15,0 3 0 16,3 2 1-16,0 3-1 16,-1 4 1-16,4 5-1 15,-3 4 1-15,-1 5-1 16,6 5 1-16,-2 5-2 16,-1 0 1-16,-2 0 0 15,-3-1 0-15,-5 1 0 16,0 0 0-16,-6 2 0 15,-2-3 1-15,0 1-1 16,0-2 1-16,-3-1-1 16,0 0 1-16,1 1 0 15,-1-1 0-15,-3 0-1 16,-2 3 0-16,0 0-6 0,-3-1 0 16</inkml:trace>
  <inkml:trace contextRef="#ctx0" brushRef="#br4" timeOffset="339916.9769">16544 4231 6 0,'-13'-17'3'0,"5"5"4"16,6 10-5-16,-1 0-2 15,0 2 1-15,1 2-1 16,-1 0 0-16,0 3 0 16,3 2 0-16,6 0 0 15,4 5 0-15,6 5 0 0,8 4 0 16,5-5 0-16,3 5 1 16,0 5 1-16,2-2 1 15,-2-3 0-15,-3 5 0 16,-3-5 0-16,-2-2 0 15,-5 2 0-15,-1-2 0 16,-5-3-2-16,-2-2 1 16,-3 3 0-16,-3 4 0 15,-2 0 0-15,-3 3 0 16,-3 4-1-16,-2 5 1 0,-6 9 0 16,-5-2 1-16,-7-5-2 15,-4 3 1-15,-7 0-9 16,-9 2 0-16</inkml:trace>
  <inkml:trace contextRef="#ctx0" brushRef="#br4" timeOffset="367661.3836">16743 3210 11 0,'16'-24'5'0,"-3"-1"-4"16,-10 15 6-16,-3 1-7 0,0-5 1 15,-3-3-1-15,0 3 1 16,-2 0-1-16,0 2 0 16,-1 3 1-16,1-1 0 15,0 3 0-15,0 0 1 16,-1 3 0-16,4 1 0 15,-4 6 0-15,1 4 0 16,-3 4-1-16,0 8 1 16,-2 7-1-16,-1 7 1 15,0 7-1-15,1 0 1 0,2 9-1 16,3 10 0-16,2 7 0 16,0 5 0-16,3 1 0 15,3 11 1-15,0 6-1 16,-3 17 0-16,-3-7 0 15,-8 14 0-15,-5-5 0 16,-2-2 1-16,2 2-1 16,3-5 0-16,5-2 0 15,3-4 0-15,5-12 1 16,8-3 0-16,5-2-1 16,5 0 1-16,3-5-1 15,6-4 1-15,-1-8-1 16,1-6 1-16,5-3-1 15,2-3 0-15,0 6 0 16,3-3 1-16,0-2-1 16,1-3 0-16,-1 5-1 15,-3-4 1-15,-2 4 0 0,-3 4 0 16,-8 8-1-16,-5-2 0 16,0 2 0-16,-3-3 1 15,-2 5-1-15,-1-4 1 16,-2-1-2-16,-3 1 1 15,3-10 0-15,-2-2 1 16,2-8-1-16,2 1 1 16,3-7-1-16,6-8 0 0,7-4 1 15,-2-2 0-15,8-6-1 16,8 1 1-16,10-2-1 16,8-5 0-16,11-5 0 15,18-3 1-15,8 1-1 16,19-7 1-16,21-3-1 15,16 3 0-15,5-1 1 16,3-1 1-16,-6 4 0 16,-2-3 0-16,-8 6 0 15,-16-1 0-15,-8 0 0 16,-5 1 0-16,-14-3-2 16,-7-3 1-16,-3-4-1 15,-11-5 1-15,-10-9 0 16,-5-7 0-16,-9-10 0 15,-5-11 0-15,-2-15 0 16,-11-8 0-16,0-18 0 16,-5-11 1-16,0 0-2 15,2-10 0-15,6-1 0 0,-1 3 1 16,9-1-2-16,5-3 1 16,5 7 0-16,-5 5 0 15,0 2 0-15,0 7 0 16,-6 3 0-16,-7 4 0 15,-8 1-1-15,-8 11 1 16,-8 0-1-16,-16 2 1 16,-11-6-1-16,-13-1 0 15,-10-2 0-15,-22-4 0 0,-15-6 0 16,-14-4 0-16,-21 5 0 16,-10 9 1-16,-14 14 1 15,-15 5 0-15,-17 7-1 16,-12 4 1-16,-19 13 0 15,-11 8 0-15,-10 1-1 16,-9 7 1-16,6 2-2 16,3 5 1-16,13-7-2 15,13 0 1-15,21 2 0 16,11 2 0-16,21 6-2 16,19 4 0-16,15 7-3 15,17 0 0-15,18 7-8 16,18 4 1-16</inkml:trace>
  <inkml:trace contextRef="#ctx0" brushRef="#br4" timeOffset="368458.2374">20889 4760 54 0,'24'-31'27'0,"-19"43"-39"0,-5-7 47 0,0 9-36 15,-3 5 0-15,-5 9 0 16,8 5 1-16,0 4 0 15,8 10 0-15,3 5 0 16,2 7 0-16,0 0 0 16,1-3 1-16,4-2-1 15,-5-14 0-15,3-4 2 16,5-6 1-16,6-4 0 16,2-7 1-16,3-3-1 15,-1-9 0-15,-1 0-1 16,-4-9 0-16,0-5-6 15,-4-7 1-15,-4-7-7 16,-7-5 0-16,-9-5-7 16,-4-2 1-16</inkml:trace>
  <inkml:trace contextRef="#ctx0" brushRef="#br4" timeOffset="368637.7299">21206 4972 58 0,'3'0'29'0,"-24"11"-37"0,13-4 56 16,-11 5-47-16,-2 5 0 16,-5 1 0-16,-11 1 0 15,-6 0-6-15,4-3 0 16,-1 1-5-16,6-10 1 16,5-7-8-16,7-2 1 0</inkml:trace>
  <inkml:trace contextRef="#ctx0" brushRef="#br4" timeOffset="368832.1453">21071 4673 41 0,'16'-21'20'0,"-10"9"-18"16,-4 7 33-16,-4 3-34 15,-4 0 0-15,-2 2 0 16,-2 2 1-16,-9 5-5 15,-10 2 0-15,-3 3-4 16,-7 5 1-16,-4 8-7 16,-2-1 1-16</inkml:trace>
  <inkml:trace contextRef="#ctx0" brushRef="#br4" timeOffset="369118.492">21482 4689 40 0,'58'-23'20'0,"-19"32"-21"0,-28-4 34 0,-6 9-32 16,-5 10 1-16,-5 4 3 15,-6 7 1-15,-7 10-7 16,-3 2 1-16,0 7 3 15,-1 5 1-15,-4 2-5 16,5-9 0-16,2-3-4 16,3-4 1-16,3-8-6 15,5-9 1-15,8-2-6 16,3-7 1-16</inkml:trace>
  <inkml:trace contextRef="#ctx0" brushRef="#br4" timeOffset="369299.0543">21823 5298 49 0,'26'0'24'0,"-28"-7"-24"15,-4 5 46-15,-4 4-46 16,-11-2 0-16,-8-4 1 16,-9-3 0-16,-9 0-5 15,-1-3 1-15,1-2-6 0,4 1 1 16,1-8-7-16,2 0 0 15</inkml:trace>
  <inkml:trace contextRef="#ctx0" brushRef="#br4" timeOffset="369508.4717">21730 4953 54 0,'29'47'27'0,"19"9"-36"16,-37-44 50-16,2 14-42 16,0 4 1-16,0 3-10 15,0-2 1-15,1-5 3 16,-4-5 0-16,-2-2-8 16,0-10 0-16</inkml:trace>
  <inkml:trace contextRef="#ctx0" brushRef="#br4" timeOffset="369673.6972">21521 4626 55 0,'6'-31'27'0,"-1"15"-50"15,-3 16 57-15,6-7-47 0,0 0 0 16,-2 2-10-16,2-4 1 15</inkml:trace>
  <inkml:trace contextRef="#ctx0" brushRef="#br4" timeOffset="369897.8917">21661 4461 53 0,'14'26'26'0,"15"45"-33"16,-16-46 50-16,11 23-43 16,2 6 0-16,3 11-3 15,0-1 1-15,3 2-2 16,-3 4 0-16,-2-4-8 16,-1-5 0-16,-7-7-2 15,-1-9 0-15</inkml:trace>
  <inkml:trace contextRef="#ctx0" brushRef="#br4" timeOffset="370093.1854">22013 4866 67 0,'-29'-3'33'0,"-45"8"-50"0,48 0 72 16,-11 2-68-16,-3 2 1 16,-2 5-22-16,-6-2 0 15</inkml:trace>
  <inkml:trace contextRef="#ctx0" brushRef="#br4" timeOffset="415690.2201">2514 2984 12 0,'45'-37'6'0,"5"11"-2"15,-34 21 6-15,0 0-11 16,5 3 0-16,8-3-3 15,8 5 1-15,0 0 1 0,8 5 1 16</inkml:trace>
  <inkml:trace contextRef="#ctx0" brushRef="#br4" timeOffset="416305.9811">3696 3633 9 0,'77'101'4'0,"29"22"1"0,-80-79 5 15,17 13-8-15,7 16 1 0,5 14 1 16,-4 12 0-16,-6-3-6 16,-11 0 1-16,-13 13 3 15,-10-1 0-15,-14 2-2 16,-10 6 1-16,-21 4-2 16,-6-8 1-16,-2 1-1 15,-9 0 0-15,-4-2-1 16,-4-12 0-16,-4-1 0 15,-11-6 1-15,0-10 1 16,-13-9 0-16,-14-7 1 16,-2-19 0-16,-11-12 1 15,-24-13 1-15,6-22-1 16,-16-24 0-16,-5-14-1 16,-9-11 1-16,-7-14-1 15,-3-24 0-15,0-3-1 16,8-11 0-16,2-17-1 0,54 36 1 15,-46-59 0-15,12-5 0 16,20 3 1-16,3-3 0 16,16-2 1-16,18 4 1 15,19-4-1-15,13 2 1 16,16 12-1-16,10-2 1 16,27 4-2-16,27 12 0 15,18 3-3-15,21-1 1 16,27 7-2-16,34 6 1 15,15 18 0-15,22 7 0 0,30 9 1 16,12 15 0-16,27 13 2 16,8 17 0-16,5 24 1 15,16 14 1-15,-3 28-1 16,-18 30 0-16,-1 17-3 16,-12 38 1-16,-19 26-8 15,-13 39 1-15</inkml:trace>
  <inkml:trace contextRef="#ctx0" brushRef="#br4" timeOffset="429201.0832">6273 7904 25 0,'-16'-61'12'0,"16"-14"-7"16,3 51 13-16,2-4-16 15,6-7 1-15,2-3 0 16,8 3 0-16,-2-5-5 16,5 0 1-16,5 2 2 15,10-2 1-15,9-2-2 16,10-5 0-16,8 7 0 16,3 5 1-16,19-1 0 15,4 1 0-15,6 7 0 16,16 4 1-16,8 6 0 15,5 13 0-15,7 7-1 16,12 12 0-16,-3 10-1 16,8 9 1-16,-6 14 0 0,6 7 0 15,0 19-1-15,-8 12 1 16,-8 6-1-16,-6 15 1 16,-7 12 0-16,-8 16 0 15,-14 7-1-15,-10 7 0 16,-8 3 0-16,-16 6 0 15,-13-6 0-15,-21-1 1 16,-16 5 0-16,-13-9 0 0,-17 5 0 16,-9-5 0-1,-12-12 0-15,-18 2 1 0,-13-4-1 16,-8-8 1-16,-13-8 0 16,-14-8 0-16,-15-9 0 15,-17-10 0-15,-17-11-1 16,-9-20 0-16,-13-8 1 15,-11-27 0-15,-12-13-1 16,-1-17 1-16,-3-15-1 16,4-13 1-16,1-12-1 15,9-9 1-15,8-13-2 16,5-11 1-16,5-4 0 16,1-13 0-16,12-13 0 15,-2-3 0-15,8-16 0 16,10-10 0-16,14 0 0 15,13-11 0-15,16 1 0 16,23-1 0-16,19-5-1 16,29 4 1-16,30 5 0 15,20 1 1-15,32 3-1 0,30 8 1 16,28 5-2-16,30 11 0 16,12 20 0-16,20 11 0 15,12 16-2-15,-2 10 0 16,5 16-3-16,-10 15 1 15,-19 13-9-15,-11 20 0 16,-7 1-4-16,-3 1 1 16</inkml:trace>
  <inkml:trace contextRef="#ctx0" brushRef="#br4" timeOffset="430387.05">9239 8241 21 0,'-10'-7'10'0,"15"-1"-2"0,0 8 9 15,1-2-17-15,1 0 1 16,4 2 0-16,2-5 0 15,3-2-1-15,0-5 0 16,5-2 0-16,-2-9 1 16,5-6-1-16,-1-6 0 15,1-5 0-15,5-7 1 16,3-2-1-16,2-10 0 0,3-5 1 16,3-6 0-16,2-1 0 15,3-6 0-15,11-10-1 16,5 4 1-16,8-6-1 15,2 2 1-15,11-7-2 16,13 0 0-16,6 0 0 16,5 0 1-16,18 2 0 15,6 0 0-15,15 1 0 16,14 4 0-16,8 2-1 16,15 10 1-16,11 2-1 15,11 0 1-15,8 0 0 16,7 7 0-16,12-2 2 15,-1 9 0-15,5-2 0 16,3 0 1-16,1 0-1 16,9 4 0-16,-4 5-1 15,7 5 1-15,-2 5-2 16,-11 4 1-16,8 5-1 0,-19 8 0 16,9-1 0-16,-16-3 0 15,-6 4 0-15,-18 3 1 16,-6 1-1-16,-7 0 0 15,-17 5 0-15,-2-3 0 16,-15 7 0-16,-22-2 0 16,-6 2 0-16,-15 3 0 15,-16-3 0-15,-16-2 0 16,-13 5-1-16,-16-1 1 0,-16 5-1 16,-13 3 1-16,-13 7-1 15,-17 7 1-15,-9 2-1 16,-4 4 1-16,-7 11 0 15,-14-3 0-15,-2 4 0 16,-8 8 0-16,-1-3-1 16,7-2 1-16,1-2 0 15,4-1 1-15,-1-2-1 16,8-4 0-16,6-1 0 16,5-4 1-16,5-2 0 15,5-6 0-15,9-1 0 16,7-1 1-16,11-4-1 15,8-5 0-15,8-5 0 16,10-4 0-16,9-5 0 16,2-7 0-16,2-1-1 15,-2-6 1-15,-2-2 0 16,-6 4 1-16,-6-5-1 16,-7-2 1-16,-5 0-1 0,-6-2 1 15,-5-5-1-15,-8-2 1 16,-5 2-1-1,-6-3 1-15,-8 3-1 0,-7 0 1 16,-11 5-2-16,-13 5 0 16,-6-3-1-16,-18 2 0 15,-13 0-4-15,-11 6 0 16,-13-1-7-16,-22 5 0 0,1-3-1 16,5 3 0-16</inkml:trace>
  <inkml:trace contextRef="#ctx0" brushRef="#br4" timeOffset="431453.3318">9065 7243 29 0,'39'-23'14'0,"-18"30"-18"0,-15-7 26 0,-1 5-22 16,0 4 1-16,-2 8-1 15,0 4 0-15,-1 5 0 16,4 9 1-16,-1 2-1 16,3 8 1-16,0 2 0 15,0 7 0-15,0 0 0 16,-3 5 0-16,0-5-1 16,1-4 0-16,-4 4 1 15,-4 0 0-15,-1 0-1 16,-5 5 1-16,0-3 0 15,0 5 0-15,3-9 0 16,5-5 0-16,2-2 0 16,9-5 0-16,8-3 0 15,4-4 1-15,14-2 0 16,16-8 0-16,11-1-1 16,13 1 1-16,2-6-1 0,6-3 1 31,12-10-13-31,-25-13 1 15</inkml:trace>
  <inkml:trace contextRef="#ctx0" brushRef="#br4" timeOffset="479887.9881">7043 6811 27 0,'27'-61'13'0,"-19"30"-13"0,-3 22 13 16,0-1-12-16,-2-2 0 0,-1 5-1 15,-2-7 1-15,-2 5-4 16,-1-1 0-16,-2 3-4 16,0 10 1-16</inkml:trace>
  <inkml:trace contextRef="#ctx0" brushRef="#br4" timeOffset="480546.8316">13187 5630 37 0,'40'-68'18'0,"-48"61"-45"0,-3 7 18 16,-15-5 4-16,-11-11 1 15</inkml:trace>
  <inkml:trace contextRef="#ctx0" brushRef="#br4" timeOffset="481117.5485">18526 2751 40 0,'13'-25'20'0,"6"32"-21"16,-14 0 20-16,-5 9-22 16,-5 15 1-16,-11 23-9 15,-10 33 1-15,-9 23 7 16,-2 24 0-16</inkml:trace>
  <inkml:trace contextRef="#ctx0" brushRef="#br4" timeOffset="641805.0455">12383 8365 18 0,'13'-2'9'0,"-5"0"-3"0,-6 2 9 15,4 2-15-15,-1 3 1 16,0 4 0-16,0 5 1 15,1 12-2-15,2 9 1 16,2 10 2-16,1 2 1 0,2 0-1 16,-2 2 1-16,-1 1-1 15,-2 2 0-15,0-5 0 16,-3-5 0-16,1-9-2 16,-4-5 1-16,1-11-1 15,-3-6 0-15,0-8-4 16,-3-13 0-16,-5-4-7 15,1-7 0-15</inkml:trace>
  <inkml:trace contextRef="#ctx0" brushRef="#br4" timeOffset="642276.0489">12687 8415 41 0,'29'-24'20'0,"-13"12"-27"16,-19 8 33-16,-2-1-25 15,-3 0 0-15,-3 3 2 16,-7-5 1-16,5 2-5 15,-6 0 1-15,-2 1 2 16,-6-1 0-16,-2 3-1 16,0 2 1-16,3 0-3 15,-1 2 1-15,6 3-3 16,3-1 1-16,4 3-6 16,4 3 1-16,7 2-5 15,11 2 0-15</inkml:trace>
  <inkml:trace contextRef="#ctx0" brushRef="#br4" timeOffset="642465.078">12848 8697 39 0,'-10'0'19'0,"-43"-5"-24"0,34 0 36 15,-7 1-31-15,-3-1 1 16,-6-2-1-16,1 0 1 15,-3 0-2-15,0 2 0 16,2 0-3-16,-2 5 0 16,3 0-7-16,2 5 1 0</inkml:trace>
  <inkml:trace contextRef="#ctx0" brushRef="#br4" timeOffset="642826.6666">13615 8226 29 0,'40'17'14'0,"-11"37"-14"0,-21-35 19 15,0 9-16-15,3 12 1 16,-3 5 1-16,-3-3 0 16,0 7-7-16,-2-4 1 15,-6-7 4-15,1-1 0 16,-6-4-3-16,0-2 0 15,-3-3-5-15,1-4 0 16,2-8-5-16,5-4 0 16</inkml:trace>
  <inkml:trace contextRef="#ctx0" brushRef="#br4" timeOffset="643052.2907">13970 8838 41 0,'-40'9'20'0,"-21"-6"-22"16,43-3 37-16,-14-3-33 15,-2 1 1-15,-3 2 0 16,-11 0 0-16,1 0-5 16,4 0 1-16,6 2 0 15,3-2 1-15,7 3-6 16,6-3 0-16,8-3-7 15,5-1 0-15</inkml:trace>
  <inkml:trace contextRef="#ctx0" brushRef="#br4" timeOffset="643261.2913">13962 8184 43 0,'-8'-9'21'0,"-50"13"-24"0,39-6 36 16,-10 2-33-16,-10 2 1 0,-4 3-1 16,-7 7 1-1,0 0-3-15,2 6 1 0,3-1-8 16,3-1 1-16,-1 8-4 16,9-3 0-16</inkml:trace>
  <inkml:trace contextRef="#ctx0" brushRef="#br4" timeOffset="644537.311">13123 6131 40 0,'59'-33'20'0,"-9"-7"-29"0,-34 28 37 0,5-9-28 15,5 5 0-15,3-1 0 16,1 3 0-16,4-2-1 15,8-1 1-15,9 1 0 16,1 2 0-16,9 4-1 16,-2 6 1-16,9 4-1 15,6 2 1 1,59 28 0 0,-9 1 0-16,-10 4 0 15,-3 8 1-15,-16 4 0 16,-8 0 0-16,-2 9-1 15,-5 12 1-15,-9 8 0 16,-8 4 0-16,-2 11-1 16,-10 8 0-16,-9 5 0 15,-10-6 0-15,-9 3-1 16,-15 5 1-16,-10 0-1 0,-11-7 1 16,-14-5 1-16,-13 7 0 15,-10-12 0-15,-8-4 0 16,-16-10 0-16,-11-6 1 15,-7-11 0-15,-12-8 0 16,-12-15-1-16,-6-16 1 16,-10-14 0-16,-11-10 0 15,0-19 0-15,-2-13 1 0,2-20-1 16,0-16 0 0,8-4 0-16,3-20 1 0,10-8-2 15,8-8 1-15,14-3-1 16,12-6 1-16,20 9-1 15,15 0 1-15,24 3 0 16,21 2 0-16,21 14-1 16,21 4 0-16,24 13 0 15,27 1 0-15,18 13-2 16,22 9 1-16,7 14-4 16,6 9 0-16,-11 15-6 15,-14 6 0-15,-23 8-6 16,-24 9 0-16</inkml:trace>
  <inkml:trace contextRef="#ctx0" brushRef="#br4" timeOffset="645453.2217">14301 7072 25 0,'-13'-5'12'0,"-1"-9"-10"16,9 7 12-16,-6-3-13 15,-4-1 0-15,-4-3 3 16,-7-3 1-16,-4-2-6 16,-4-9 1-16,-6-2 3 15,-5-6 1-15,3-4-1 16,-6-4 0-16,-4-11-1 16,-1-6 0-16,-8-7 0 0,3-5 0 15,-3-7 0-15,0-7 0 16,-3-9-1-16,-2-12 1 15,-8-8 0-15,0-15 0 16,3-8-1-16,7-2 0 16,3-12 0-16,0-7 1 15,1-7 0-15,9-7 0 16,1-9 0-16,5-1 1 16,3-9-1-16,2 0 1 0,8 1-1 15,0 3 1-15,11-3-2 16,3 1 1-16,12 10-1 15,12-7 0-15,12 11-1 16,14-4 1-16,16 12-1 16,7 7 1-16,9 4 0 15,12 10 0-15,14 5 0 16,11-1 0-16,13 8 1 16,7 13 0-16,1 8 0 15,8 5 1-15,5 6-1 16,-8 5 0-16,0 8-1 15,-3 6 1-15,0 5-2 16,-10 2 0-16,3 10 0 16,4 7 0-16,-12 2-1 15,2 12 1-15,0 12 0 16,-2 4 0-16,-12 10 0 16,-7 7 0-16,0 2-1 0,-13 10 0 15,-8 2-1-15,-11 0 0 16,-10 7-5-16,-11-2 1 15,-8 2-7-15,-11 0 0 16,-4-5-4-16,-4-2 0 16</inkml:trace>
  <inkml:trace contextRef="#ctx0" brushRef="#br4" timeOffset="646293.4146">16134 110 38 0,'29'-16'19'0,"-10"9"-23"15,-14 7 31-15,1 0-27 16,-4 0 0-16,-2 7 0 16,0 9 0-16,-2 10 0 15,-4 14 0-15,-2 12 1 16,0 2 0-16,0 5 0 0,0 9 1 15,-2 5-1 1,-1 0 1-16,1-5-1 0,2-2 1 16,0-10-1-16,5-2 0 15,3-7 2-15,5-2 0 16,6-12 0-16,5-7 0 16,5-5 0-16,3-7 1 15,5-4-1-15,0-1 1 16,0-2-3-16,6-12 1 15,7 1-2-15,3-3 1 0,11 4-1 16,7 1 1-16,-2 7-1 16,8-3 0-16,7 3 0 15,6-1 1-15,0 8-1 16,-7-5 0-16,-4-2 0 16,3 0 1-16,-5-5 0 15,0 0 0-15,-9-5 0 16,-7 0 0-16,-5-9-1 15,-8-2 1-15,-3-1-1 16,-3-9 1-16,-5-2-2 16,-2-3 1-16,-3-9 0 15,-9 3 0-15,-4-10-1 16,-6-5 1-16,-7 5-1 16,-6-5 1-16,0 10 0 15,-3-5 0-15,-10 2-1 16,-3 5 1-16,-5 5-1 0,-3 2 1 15,-10 12-1-15,-14-3 1 16,1 8-1-16,-11 2 1 16,-16 2 0-16,-14 5 0 15,1-5 0-15,-8 3 0 16,-11 2 0-16,14-3 1 16,7 3-5-16,8 5 0 15,9 4-10-15,17 8 0 16,22 4-2-16,16 0 1 0</inkml:trace>
  <inkml:trace contextRef="#ctx0" brushRef="#br4" timeOffset="647195.065">17010 790 13 0,'19'-38'6'0,"-19"36"-17"16,0-3 6-16</inkml:trace>
  <inkml:trace contextRef="#ctx0" brushRef="#br4" timeOffset="648395.5065">17627 291 30 0,'87'-2'15'0,"5"28"-23"15,-65-17 30-15,5 8-23 16,5 11 0-16,5 5-1 15,6 21 1-15,-6 2 1 0,-2 8 0 16,-6 2-2-16,-5 2 0 16,-10 12 1-16,-11 0 1 15,-11 2-1-15,-18-4 0 16,-14-3 2-16,-12-2 0 16,-19-5 2-16,-27-4 0 15,-7-8 0-15,-20-9 1 16,-14-12 0-16,-12-11 0 15,-15-3-1-15,-11-7 1 16,0-11-2-16,0-18 0 0,5-6-1 16,3-14 1-16,5-12-1 15,0-5 1-15,22-9-2 16,13-19 1-16,10-7 0 16,24-5 1-16,18-4-1 15,22-15 0-15,24 3-1 16,23-2 0-16,19 4 0 15,31 5 1-15,28 7-1 16,22 21 1-16,33 0-1 16,18 19 0-16,30 16-1 15,12 22 1-15,22 4-3 16,2 24 0-16,0 18-4 16,-5 20 0-16,-10 18-5 15,-22 7 1-15</inkml:trace>
  <inkml:trace contextRef="#ctx0" brushRef="#br4" timeOffset="767377.2391">3977 5014 39 0,'0'2'19'0,"-11"-6"-13"16,8-1 19-16,1 0-23 16,2 0 0-16,-3 1 3 15,1-6 1-15,-1-1-7 16,-2-6 1-16,2 3 4 0,-5 2 0 16,3-14-1-16,-1-2 1 15,4-7-2-15,2 2 1 16,0-2-1-16,2-1 0 15,1 6-1-15,0 2 1 16,2 4-2-16,-2 8 1 16,2 1-1-16,-5 6 1 15,5 7-1-15,3 9 1 0,0 5-1 16,3 6 0-16,2 6 0 16,-2 4 1-16,2 0-1 15,3-2 0-15,-1-2 0 16,7-3 1-16,-4-2-1 15,1-3 1-15,-3-6 0 16,-1-8 1-16,4-4-1 16,-1-6 1-16,4-3-1 15,-1-8 1-15,0-2-1 16,-2 2 1-16,-4 5-1 16,-1 4 0-16,-1 8-1 15,-3 11 1-15,1 10 0 16,0 2 0-16,-3 10-1 15,-3 4 1-15,0 5-1 16,0 3 1-16,-5-6-2 16,3 1 0-16,-3-1-6 15,0-6 0-15,-3-5-9 0,-2-5 0 16,-3-2-4-16,0-10 1 16</inkml:trace>
  <inkml:trace contextRef="#ctx0" brushRef="#br4" timeOffset="768082.5046">4628 5336 46 0,'13'-5'23'0,"-11"-21"-21"16,-2 19 42-16,0-4-42 15,0-10 1-15,0-5 1 16,-2-7 0-16,-1-10-5 0,-2-4 1 16,0-4 2-16,-1-3 1 15,4-3-1-15,2-2 0 16,0 12-2-16,0 7 1 15,0 7 0-15,0 10 0 16,2 9 0-16,6 7 1 16,3 16-1-16,2 10 0 15,3 4 0-15,2 10 1 0,1 7-2 16,-3 0 1 0,-3 7-1-16,0-4 0 0,1-1-2 15,-4-2 1-15,-2-5-3 16,0-7 0-16,-5-4-2 15,-1-10 0-15,-2-2-1 16,0-5 1-16,-2-5 1 16,-1-4 1-16,-2-3 4 15,-1-2 1-15,-2 2 3 16,-2-4 1-16,-6 0 0 16,-3-1 1-16,-4-2 0 15,-1 3 0-15,0 0-3 16,3 2 1-16,0 0-7 15,2 2 0-15,3 0-11 16,3 0 1-16,2 1-5 16,14-1 0-16</inkml:trace>
  <inkml:trace contextRef="#ctx0" brushRef="#br4" timeOffset="768337.6861">4953 4661 48 0,'29'2'24'0,"-26"13"-29"0,-6-11 43 16,0 13-33-16,1 2 1 15,-6 9 3-15,3 7 1 16,-1 7-12-16,-2 5 0 0,0 7 7 16,0-2 0-16,1 5-2 15,1-3 0-15,4-2-4 16,2-3 0-16,0-4-5 15,0-8 1-15,0-6-8 16,2-12 1-16,-2-5-7 16,3-7 1-16</inkml:trace>
  <inkml:trace contextRef="#ctx0" brushRef="#br4" timeOffset="768802.6791">5096 5063 42 0,'10'24'21'0,"-12"6"-17"15,4-20 34-15,1 11-34 0,0-2 1 16,-1 2 1 0,4-2 0-16,-1 0-8 0,3-1 0 15,0-6 6-15,0 0 0 16,0-3-2-16,-3-6 0 15,0-6-1-15,1-8 0 16,2-6-1-16,-3-11 1 16,0 4-2-16,0 1 1 15,1 4-1-15,-1 5 1 16,0 2-1-16,3 7 0 16,5 8 0-16,1 11 1 15,-1 0 0-15,3 2 1 0,0 1 0 16,2-1 1-16,-2-2 0 15,-3-4 1-15,1-5-1 16,-4-5 1-16,1-12-2 16,-3-7 1-16,-3-5-2 15,0-4 1-15,-2-5-3 16,0 7 0-16,2-2-4 16,0 7 0-16,3 0-5 15,5 2 1-15,3 7-8 16,5 3 0-16,0 9 2 15,1 0 0-15</inkml:trace>
  <inkml:trace contextRef="#ctx0" brushRef="#br4" timeOffset="769629.252">5710 5000 37 0,'16'2'18'0,"-22"-4"-18"16,1-1 38-16,-3 1-33 16,-3 2 1-16,-4-5 2 0,-1 5 0 15,0 0-10-15,-3 3 0 16,3 6 7-16,1 5 1 15,4 5-3-15,3 2 0 16,3 3-1-16,5 2 1 16,2-5-1-16,4 2 1 15,-1-4-1-15,3-7 0 16,3-7 0-16,2-8 0 16,3-6-2-16,-3-5 0 15,0-5 0-15,0-5 0 0,-2 3-1 16,-1 5 0-16,-4 2-2 15,2 2 1-15,0 5-2 16,2 9 1-16,1 5-4 16,-3 5 0-16,0 2-4 15,0 7 1-15,-3 0-4 16,0 5 1-16,3-5-2 16,-3 1 1-16,3-6 9 15,0-2 0-15,0-2 8 16,0-5 1-16,-3-5 7 15,1-6 1-15,2-6 4 16,0-4 0-16,-3-7-5 16,0 0 1-16,1-5-5 15,-1-5 0-15,0 3-3 16,0 9 0-16,3-2-3 16,3 2 1-16,2-2-4 15,3 7 1-15,3 2-3 0,-4 8 1 16,1 4-4-16,-2 4 1 15,1 1-3-15,-1 2 0 16,-1 2 0-16,-3 1 0 16,4-1 1-16,-4 1 0 15,1 1 4-15,2-1 0 16,0-1 5-16,3-2 1 16,0-2 4-16,0-3 0 0,0-2 2 15,2-2 0 1,1-5 0-16,-1 0 0 0,4-3-3 15,-1-1 1-15,-3 1-4 16,-2-1 1-16,0-8-2 16,-5 0 0-16,-4 2-1 15,-4 1 0-15,-6 0-1 16,3 4 0-16,-10 7 0 16,-3 5 0-16,-3 7 0 15,0 7 0-15,0 0 0 16,3 8 1-16,2 3 0 15,3 6 1-15,6 2 0 16,4 5 1-16,4-1-1 16,4-4 0-16,3 2-1 15,1-4 1-15,-1-5-8 16,-5-5 0-16,-8-7-9 16,-3-2 0-16</inkml:trace>
  <inkml:trace contextRef="#ctx0" brushRef="#br4" timeOffset="770964.6555">3791 5042 31 0,'-15'2'15'0,"20"-2"-3"0,-2-2 15 16,7 0-22-16,6-3 0 15,8-2 3-15,5 2 0 16,8 1-11-16,11 1 1 16,7 3 5-16,14 5 1 15,-3 7-3-15,6 4 1 16,7 10-1-16,3 9 1 16,3 10-1-16,-9 9 1 15,4 5 0-15,7 9 0 16,-8 17 0-16,6 4 1 15,-11 5-1-15,-8 7 1 0,-5 5-1 16,0-2 1-16,-3 1-1 16,-8 11 0-16,-5-3 0 15,-2-1 0-15,-1 4-1 16,-2-3 1-16,-1 2-1 16,1-9 0-16,-3 4 0 15,3 1 0-15,2-5 0 16,3-3 0-16,0-2-1 15,0-2 1-15,5-3 0 16,1-4 0-16,-6-3-1 16,5 1 1-16,-2-3-1 15,5-5 1-15,-1-2 0 16,4 0 0-16,2-2-1 16,-5 6 1-16,5-8-1 15,3-3 1-15,0-8-1 16,0-3 1-16,0-1-1 15,-6-7 0-15,-4 2 0 0,-6-9 0 16,-8-4 0-16,-3-6 1 16,0-4-1-16,6-2 0 15,-3-10 0-15,0-2 1 16,-2-5-1-16,2-2 1 16,0-3-1-16,0 0 0 15,-6-2 0-15,1 1 0 16,-5-4 0-16,-1 1 0 15,1 2-1-15,-1 0 1 0,0-2-1 16,1-1 1-16,-1 1 0 16,-2 2 0-16,-5-4-1 15,-6 1 1-15,-5-4-1 16,-5 3 0-16,-9-1 0 16,-10 3 0-16,-5-1-1 15,-5 3 1-15,-9 3 0 16,-7-1 0-16,-6 5 1 15,-5 8 0-15,1-1 0 16,1 0 0-16,17 5 1 16,5 2 0-16,8-2 0 15,7-3 1-15,9 1 0 16,10-5 0-16,9-5 0 16,12-7 0-16,8-5-1 15,6-7 1-15,5-6-1 16,-8-8 0-16,6-5-1 15,1-6 0-15,-1-3-1 0,-6-2 1 16,-8-3-1-16,-8-2 0 16,-13-2-1-16,-8-3 0 15,-11 3 1-15,-7 2 0 16,-1 0 0-16,-4 7 0 16,-4 9 0-16,-5 5 1 15,1 5 0-15,2 7 0 16,2 5-3-16,3 2 0 15,3 2-5-15,8 3 0 0,2 2-7 16,9 0 0-16,4 5-6 16,9 2 1-16</inkml:trace>
  <inkml:trace contextRef="#ctx0" brushRef="#br4" timeOffset="772706.562">7324 9108 41 0,'21'19'20'0,"-16"-9"-19"16,-8-10 34-16,1 0-30 15,-3-5 0-15,2 0 3 16,0 5 1-16,1 0-11 16,7-4 0-16,11 1 7 15,8-2 1-15,7 5-3 16,14 3 0-16,3-1-1 16,10 1 0-16,16 4-1 15,14 0 1-15,7-3 0 16,11-1 0-16,7-6 0 15,-7-4 1-15,13-4-1 0,3-6 0 16,-3-6 0-16,0-8 0 16,5-11-2-16,6-1 1 15,-3-6-1-15,3 2 0 16,5-2 0-16,-3 1 0 16,11-1 0-16,5-5 0 15,3 2 0-15,5 3 1 16,-5-3-1-16,2-4 0 15,1-3 0-15,-6-2 0 16,3-10 0-16,2-13 0 0,-13-4 0 16,9-3 0-16,-4-8-1 15,-7-4 1-15,5-1 0 16,-43 29 1-16,38-43-2 16,2 8 1-16,-8-8 0 15,-10 5 0-15,-3 0 0 16,-5 12 0-16,-3 2 0 15,-3 12 1-15,-7 7-1 16,5 15 0-16,0 8 0 16,-3 12 0-16,-8 12 0 15,-2 8 0-15,-3 10 0 16,-3 11 0-16,-10 8-1 16,-14 8 1-16,-10 5 0 15,-13 2 0-15,-9-1 0 16,-7 4 0-16,-8-1-1 15,-13 0 0-15,-16 0 0 16,-17 0 1-16,-15 5 0 16,-7 0 0-16,-1 2 0 0,-3-2 0 15,-5 5 1-15,3-3 0 16,5 0 0-16,8 0 0 16,11-4 0-16,15-1 1 15,9-2 0-15,10 3 0 16,10-8 0-16,14-4 1 15,5-5-2-15,3-4 1 16,8-6-1-16,12-6 0 16,-4-5-1-16,0-12 0 0,-9 0-1 15,-4-7 0-15,-9-7 0 16,-10 0 0-16,-8-2-1 16,-11-8 1-16,-7 3-1 15,-14 5 1-15,-8-7-1 16,0 11 1-16,-7 3 0 15,-9 2 0-15,-5 7 0 16,0 5 1-16,0 4-2 16,1 8 1-16,4 4-4 15,11 5 0-15,8 3-4 16,2 1 0-16,9 6-5 16,10-3 0-16,5 4-1 15,8 1 0-15,9 2 8 16,10 0 0-16,2 1 7 15,6 6 1-15,7-5 7 16,4 3 0-16,-4 2 4 0,9 0 0 16,8-4-4-16,7-1 0 15,6-2-3-15,0-4 1 16,2-6-3-16,14-1 0 16,13-3-2-16,-3-3 1 15,16-6-1-15,13 0 1 16,-2-10-1-16,16-2 0 15,10-5 0-15,3-9 0 16,7-10-1-16,-1-5 1 16,7-6 0-16,2-7 0 15,1-8-1-15,8-4 1 0,-17-3-1 16,9-9 0-16,-3-2 0 16,0-8 0-16,5 3 0 15,-18 2 0-15,13 1 0 16,-2 8 1-16,-9 8 0 15,-2 7 0-15,-3 4 0 16,-13 13 0-16,-3 6 0 16,-2 7 0-16,-8 8-1 15,-6 6 1-15,-2 6-2 16,2 8 1-16,-12 3 0 16,-15 7 0-16,1 0 1 15,-8-5 0-15,-10 5 0 16,-11 0 0-16,-11 0 0 15,-8 0 0-15,-10 0-1 16,-13 0 1-16,-11 0-2 16,-11-2 1-16,-13-3-1 15,-16 8 0-15,-2-3 0 16,-11 2 0-16,-11 7 0 16,-5 8 1-16,-2 4 0 0,-1 0 0 15,12 7 0-15,12-4 1 16,5 11 1-16,12-4 0 15,7 2-1-15,11 0 1 16,12-5 0-16,12-7 1 16,7-2-1-16,9-10 0 0,7-4-2 15,0-7 1 1,6-8-1-16,8-6 1 0,-1-5-3 16,-2-5 1-16,-5 2 0 15,-6 3 0-15,-7 0-1 16,-9 2 1-16,-8 3-1 15,-10 1 1-15,-13 6-1 16,-8 0 1-16,-14 2 0 16,-7 0 0-16,0-1 0 15,-6 1 1-15,-2 0 0 16,-3 0 1-16,2 0 0 16,6-5 0-16,3 1 0 15,2-3 0-15,6-10-3 16,2-4 1-16,5-3-7 15,11-6 0-15,8 1-8 16,3 1 0-16,5 5-5 16,8 11 1-16</inkml:trace>
  <inkml:trace contextRef="#ctx0" brushRef="#br4" timeOffset="772842.3085">18852 5059 33 0,'10'16'16'0,"-2"-14"-21"0,-8-2 24 16,-3 0-24-16,-2 3 1 0,-3-1-11 16,0 0 0-16</inkml:trace>
  <inkml:trace contextRef="#ctx0" brushRef="#br4" timeOffset="773637.4901">18740 5087 43 0,'0'-7'21'0,"19"-14"-19"16,-14 11 41-1,6-20-41 1,-1-3 0-16,6 2 0 16,5-4 0-16,9-3-3 15,4-2 0-15,6 7 2 16,10 5 1-16,5 2-1 16,9 10 0-16,5 6 0 15,10 8 1-15,8 11 0 16,1 15 0-16,15 6-1 15,5 17 1-15,-2 8-1 16,16 15 1-16,2 15 0 16,1 16 0-16,12 17-1 15,1 23 1-15,-11 4 0 0,8 18 0 16,-8 4 0-16,-5 11 1 16,-14 4-3-16,-10 13 1 15,0 2-1-15,-14-2 1 16,-4 3-1-16,-14 0 0 15,-8-8-1-15,-15-2 1 16,-9-7 0-16,-8-9 0 16,-12-3-1-16,-6-16 1 15,-6-9 0-15,-7-8 0 16,-6-9 0-16,-5-14 1 16,3-10-2-16,-5-11 1 0,2-9 0 15,0-13 1-15,-3-11-1 16,4-12 1-16,1-9 0 15,6-8 0-15,6-11 0 16,4-10 0-16,6-13 0 16,8-8 1-16,5-14-1 15,8-9 0-15,3-15-1 16,0-11 1-16,8-14-1 16,-1-3 0-16,9-6 0 15,-6-1 0-15,-2 5-1 16,-3 7 1-16,-5 10-1 15,-6 9 1-15,-7 11-1 16,-3 15 0-16,-8 14-1 16,-8 21 1-16,-8 16-1 15,-6 17 1-15,-7 14 0 16,-11 10 0-16,-5 18 0 16,8 5 0-16,-2-2 0 0,-6 4 1 15,-8-13 1-15,0-13 0 16,-6-11 0-16,-10-19 1 15,11-21 0-15,-8-24 1 16,-13-21 0-16,-11-19 0 16,-1-14-4-16,9-11 0 15,0-6-8-15,-2-1 1 16,2-1-10-16,-6 0 0 0,6 5-3 16,18 3 0-16</inkml:trace>
  <inkml:trace contextRef="#ctx0" brushRef="#br4" timeOffset="774853.7632">19349 4546 17 0,'63'-5'8'0,"14"-4"-6"0,-53 9 9 16,5 4-12-16,16 1 1 15,11 0-1-15,12 2 1 16,9 7 0-16,13 7 1 16,8 5-2-16,8 14 1 0,0 12 0 15,10 2 0-15,6 0 0 16,-3 12 0-16,11 11 0 15,2 10 0-15,-3 8 1 16,9 3 0-16,-3 18 1 16,-13 1 1-16,-14 1 0 15,-18 2 1-15,-18 0-1 16,-19-8 0-16,-22-1-1 16,-20 0 0-16,-11-3-2 15,-21-14 1-15,-22-5-1 16,-20-9 0-16,-11-14 0 15,-21-14 0-15,-22-15 1 16,1-11 0-16,-11-16 0 16,-8-15 0-16,0-12 0 15,-5-20 1-15,-1-17 0 16,6-19 0-16,3-14-1 16,-5-12 1-16,15-23-1 0,3-8 1 15,8-18-1-15,7-2 1 16,20-8-2-16,12-2 1 15,14 7-1-15,21 3 1 16,16 9-1-16,18 9 1 16,22 12-1-16,15 2 1 15,16 20-1-15,11 15 1 16,19 10-1-16,18 22 1 16,7 20-1-16,22 19 0 15,3 34 0-15,18 27 1 0,16 26-1 16,-5 29 0-16,8 27 0 15,-16 27 1-15,-19 14-1 16,-29 18 1-16,-29 1-5 16,-37 11 1-16,-32-5-8 15,-23-1 0-15</inkml:trace>
  <inkml:trace contextRef="#ctx0" brushRef="#br4" timeOffset="889299.6468">23183 12227 53 0,'0'0'26'0,"-13"106"-22"0,13-80 27 15,-3 4-30-15,0 13 1 0,1 11 0 16,2 9 1-16,5-2-3 16,6 3 0-16,4-5 2 15,7 4 0-15,7-2-1 16,0 3 1-16,10-1 0 16,17-4 0-16,8-5-1 15,7-7 1-15,6-2 0 16,13-15 1-16,13-4-1 15,-3-7 0-15,9-7 0 16,-3-3 1-16,-3-4-2 16,-11-12 1-16,-4-5-1 15,-11-4 1-15,-6-8-2 16,-15-2 0-16,-12-7-3 16,-9 3 1-16,-11-1-6 15,-16 3 0-15,-11 2-6 16,-16 5 1-16,-4 2-6 15,-17 7 0-15</inkml:trace>
  <inkml:trace contextRef="#ctx0" brushRef="#br4" timeOffset="889870.5825">23775 12483 39 0,'6'-4'19'0,"-4"-15"-14"15,-2 7 31-15,0 0-32 16,8-7 0-16,-2-13 1 15,2 6 1-15,7-28-8 16,4-5 0-16,5-9 5 0,0-15 0 16,10-8-2-16,-2 4 0 15,5-8-1-15,-5-3 0 16,2-3 0-16,-10 23 0 16,-3-26 0-16,-5-4 0 15,-14 7-1-15,-4 7 0 16,-14 12 0-16,-11 2 1 15,-4 5-1-15,-14 4 0 16,-6 10-1-16,4 7 1 0,-14 9-3 16,-5 12 1-16,-6 10-9 15,-4 11 1-15,2 12-3 16,7 7 0-16</inkml:trace>
  <inkml:trace contextRef="#ctx0" brushRef="#br4" timeOffset="892572.5521">21450 10322 18 0,'-6'5'9'0,"9"-5"1"0,-6-5 9 16,3 5-16-16,0-9 0 15,0 2 1-15,-2-3 1 16,-1-4-6-16,-2-5 0 31,-24-28 4-31,0-2 0 16,-14-10-1-16,-4-7 1 15,-9-11-2-15,-13-11 1 16,1-8-1-16,-12-17 0 16,-12-9-1-16,-17-3 1 0,3-11-1 15,-15 2 0-15,-9 16 0 16,0 10 1-16,-5 7-1 15,3 9 1-15,10 10-1 16,1 11 1-16,12 15-1 16,3 6 1-16,19 8-1 15,8 2 1-15,15 7-1 16,9 3 0-16,10 6 0 16,8 3 1-16,10 4-1 15,9-1 1-15,7 6-1 16,8 2 1-16,6 1-1 15,8 4 1-15,7 1-1 16,11 1 0-16,11-1 0 16,8-1 0-16,7 0 0 15,1 1 0-15,-1 1 0 16,-10-6 0-16,-8-3-1 16,-10 0 1-16,-17 0 0 0,-12-6 0 15,-20 1 0-15,-20 3 0 16,-19 0 0-16,-10 2 1 15,-11 3 1-15,-3 6 0 16,-2 8 1-16,5 9 0 16,10 12 1-16,12 5 0 15,15 9 0-15,18 2 0 16,14 10-1-16,8 18 0 16,15-1-1-16,14 3 1 15,8-1-1-15,5 0 0 16,2 1-7-16,-2 6 0 0,-2-5-10 15,-3 0 0-15,-14-3-2 16,9-13 0-16</inkml:trace>
  <inkml:trace contextRef="#ctx0" brushRef="#br4" timeOffset="894164.319">22931 9993 24 0,'-18'-5'12'0,"-19"12"-8"15,26-5 16-15,-7 3-17 16,-1 5 0-16,1 4 2 16,-3 2 0-16,7 3-7 15,-2 2 1-15,6 3 4 16,2-1 0-16,5-6-1 15,9-1 1-15,2 1-1 16,13-3 0-16,3-3-1 16,5-1 1-16,2-3 0 15,-2 0 0-15,6-2-2 16,-3 2 1-16,-3 2 0 16,-5 0 0-16,-1 3 0 15,-9 5 1-15,-9-3-1 16,-10 2 0-16,-9-2-1 0,-2 1 1 15,-5-4-2-15,-5 1 1 16,-9-3-1-16,12-4 0 16,-1 0 0-16,5 0 0 15,9-8-1-15,10-2 1 16,10-4 0-16,4-5 1 16,15-2 2-16,2-6 1 15,6-4 0-15,0-9 0 16,6 2 0-16,-6 0 1 0,-5 0 0 15,-11-2 0-15,-5 5-3 16,-11 8 0-16,-10 1-1 16,-9 2 1-16,-1 8-1 15,-9 4 1-15,0 2-2 16,-3 7 1-16,6 10 1 16,3 7 0-16,5 11-1 15,5 3 1-15,8 3 0 16,8-6 0-16,5 1 0 15,5-3 0-15,3-2 0 16,1-3 0-16,7-9 1 16,-5-4 0-16,5-5-1 15,-6-10 1-15,-1-5-1 16,1-8 1-16,-1-8-1 16,-1-2 0-16,-5-3-1 15,-3 3 0-15,-3 2-1 0,4 5 0 16,-1 7 0-16,3 7 0 15,5 7 0-15,5 4 0 16,1 13 1-16,-1 4 0 16,-5 5 0-16,1 2 1 15,-1 3 0-15,-5-3 0 16,-8-2 0-16,0-8 1 16,0 1-1-16,-8-9 1 15,0-10-1-15,0-7 0 16,0-5 0-16,5-9 1 0,-3-8-1 15,6 1 0-15,3-2-1 16,0-1 0-16,12 3-1 16,-1 7 0-16,-1 7-2 15,0 7 1-15,-3 7-3 16,1 2 0-16,-9 7-5 16,6 1 1-16,-10 9-8 15,2-5 1-15,-3 0-1 16,-13-2 0-16</inkml:trace>
  <inkml:trace contextRef="#ctx0" brushRef="#br4" timeOffset="894600.7752">23847 9903 34 0,'-8'-2'17'0,"-3"-3"-14"16,9 5 31-16,-4 7-30 0,-1 5 1 15,4 5 0-15,-2-1 1 16,-3 3-9-16,8 4 1 16,-3-1 5-16,3-1 0 15,0-5-2-15,3 3 0 16,2-10 0-16,3-6 1 16,0-10-1-16,-6-7 1 15,6-5-2-15,-2-9 1 16,-6-10 0-16,5-14 0 15,-5 3-2-15,0-3 1 16,-5 10-1-16,-1 4 1 0,6 8 0 16,-2 6 1-16,4 10 0 15,4 9 0-15,2 12 1 16,0 10 0-16,7 11 0 16,-1 10 1-16,2-1-2 15,-3 3 1-15,-5 0-3 16,0 0 1-16,0-5-4 15,-3-4 1-15,-2-8-5 16,-3-8 1-16,0-11-7 16,-3-8 1-16,-2-6-2 15,-3-6 0-15</inkml:trace>
  <inkml:trace contextRef="#ctx0" brushRef="#br4" timeOffset="894870.0812">24029 9273 33 0,'22'2'16'0,"-6"10"-17"0,-9-5 28 16,7 7-23-16,-1 8 0 15,-3 3 4-15,4 8 0 16,-1 5-10-16,-2 2 1 0,-4 2 6 15,7 3 0 1,-1 11-2-16,-2-4 1 0,2-5-6 16,-5-2 1-16,5-8-5 15,-3-4 1-15,-2-4-10 16,6-8 1-16</inkml:trace>
  <inkml:trace contextRef="#ctx0" brushRef="#br4" timeOffset="895080.9075">24347 9593 42 0,'-5'-19'21'0,"-24"17"-23"15,18 4 33-15,-15 0-30 16,2 1 1-16,-5 2 1 16,-8 4 1-16,-3 0-5 15,-2 5 0-15,5 1 0 16,7-1 1-16,7 2-6 15,7 1 1-15,10-6-8 0,6 1 0 16</inkml:trace>
  <inkml:trace contextRef="#ctx0" brushRef="#br4" timeOffset="895350.9049">24477 9586 40 0,'21'-12'20'0,"-29"12"-25"0,3 0 32 15,-6 0-25-15,-8 2 1 16,4 6 4-16,-7 6 1 0,7 7-9 16,-1 2 0-16,0 3 5 15,3 0 1-15,10 5-2 16,3-8 1-16,8-4-2 16,2-5 0-16,9-5 0 15,-1-6 0-15,4-6-1 16,1-6 1-16,-1-5-2 15,-7-3 1-15,-1 1-5 16,-6 0 1-16,-3 1-5 16,-10 1 1-16,-9 5-9 15,-4 4 0-15</inkml:trace>
  <inkml:trace contextRef="#ctx0" brushRef="#br4" timeOffset="895906.4426">24082 10308 27 0,'-8'16'13'0,"22"34"-5"16,-9-43 13-16,3 2-20 0,0 5 0 15,-6 0 0-15,6 3 0 16,-2-3-2-16,-1 0 1 16,-2-2-4-16,5-5 1 15,-3-5-6-15,-2-6 0 16</inkml:trace>
  <inkml:trace contextRef="#ctx0" brushRef="#br4" timeOffset="896071.0183">24183 10249 28 0,'3'0'14'0,"10"26"-8"16,-11-17 22-16,4 1-27 15,2 2 1-15,-3 4 0 16,-2 3 0-16,2-5-6 15,-2 0 1-15,-3 0-7 16,0-2 1-16</inkml:trace>
  <inkml:trace contextRef="#ctx0" brushRef="#br4" timeOffset="896416.5187">24551 10110 30 0,'0'0'15'0,"-14"14"-10"0,12-9 20 16,-11 7-21-16,2 7 0 15,-8 4 2-15,4 1 0 16,-7 4-8-16,7 3 0 15,4 1 6-15,-2-1 0 16,13 2-2-16,2 2 1 16,12-4-1-16,2 4 1 15,10-2-1-15,-2-2 1 0,0-6-1 16,-1-6 1-16,7-5-3 16,4-2 0-16,-5-5-5 15,-3-7 1-15,-4-4-12 16,-6-8 1-16</inkml:trace>
  <inkml:trace contextRef="#ctx0" brushRef="#br4" timeOffset="896692.1607">24590 9863 24 0,'6'-9'12'0,"7"11"1"15,-10 3 6-15,4 2-16 0,-1 10 0 16,7-1 1-16,-5 3 0 16,0-3-6-16,0 3 1 15,0 0 1-15,0 0 1 16,0 0-9-16,0-5 1 15,0 0-3-15,-1-5 0 16</inkml:trace>
  <inkml:trace contextRef="#ctx0" brushRef="#br4" timeOffset="896821.5758">24826 9953 34 0,'10'19'17'0,"9"13"-23"16,-16-20 31-16,5 7-30 15,-3 7 1-15,-3 7-13 16,-2 2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20:05:12.52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20926 7135 24 0,'53'0'12'0,"10"-4"-10"16,-44 1 12-16,5 1-14 16,5-3 1-16,3 0-1 15,-1-2 0-15,-2 0 0 16,6 0 0-16,4-2 0 0,6-3 0 16,6 0 0-16,2 1 0 15,2-1 0-15,-5-2 1 16,9 4-1-16,9 6 0 15,9 4 0-15,0 2 1 16,-6 0-1-16,3 8 0 16,8 1 0-16,6-3 1 15,-12-1 0-15,1 0 0 16,-3-3 0-16,0 1 0 16,8 4 0-16,-2 3 1 0,-6 5-1 15,-8 4 0-15,-2 5 0 16,-4 0 1-16,-1 4-1 15,-9 3 0-15,-10 5 0 16,-6 4 0-16,-16-2-1 16,-4 7 1-1,-46 19 0 1,-13-5 0-16,-11-5 0 16,-15-6 0-16,-8-10 0 15,-9-5 0-15,-4-7 0 16,-19-6 1-16,-1-8-1 15,1-5 1-15,-13-9-1 16,2-5 1-16,1-9-1 16,-14-9 1-16,8-8 0 15,-8-11 0-15,-6-10 0 16,4-11 0-16,2-6 0 16,-3-4 0-16,19-7-1 15,11 3 1-15,13-1-2 0,12-4 1 16,23 4 0-16,17 3 0 15,19 7 0-15,19 7 1 16,13 4-2-16,13 13 1 16,24 8 0-16,19 20 0 15,13 16-1-15,18 16 0 16,8 13-3-16,-3 8 1 16,-12 3-5-16,-14 0 0 0,-13-7-7 15,-22-2 0-15</inkml:trace>
  <inkml:trace contextRef="#ctx0" brushRef="#br0" timeOffset="1547.7049">20942 7420 35 0,'24'-5'17'0,"-46"-2"-21"16,12 0 25-16,-9-2-23 16,-7-1 0-16,-11 3 0 15,-6-2 1-15,-15 6 1 16,-3 6 1-16,6 11-2 15,-3 9 0-15,-1 8 1 16,7 9 0-16,1 9 2 16,4 12 0-16,4 12 1 15,9 3 1-15,2 6 0 16,6 10 1-16,2 2 1 16,5 4 0-16,3-1-3 15,1-1 1-15,1-2-2 16,6 0 1-16,1-2-2 0,4-2 1 15,8-1-2-15,8 0 1 16,9 3-1-16,4-5 0 16,6 0 0-16,0 2 1 15,2-2 0-15,-2-9 0 16,-6 0 0-16,-2-5 0 16,-6 0-1-16,-4-5 1 15,-4-2-1-15,-4-8 1 0,-6 1-1 16,-6-5 0-16,-4 0 0 15,-4-2 0-15,-1-3 0 16,-4 6 0-16,3-1 0 16,-2 2 0-16,-1-9 0 15,-2 0 1-15,-3-4 0 16,-2-8 0-16,-9-5 0 16,6-4 1-16,-3-2-1 15,-2-5 0-15,-3-5 0 16,-3 0 0-16,1-7-1 15,-1-2 1-15,3-3-1 16,3 0 1-16,4 1-1 16,7-1 1-16,7 0 0 15,8 1 0-15,8-1 0 16,8 0 0-16,8 1 0 16,10 1 0-16,6-1 0 15,2 1 1-15,-2-1-2 16,5-6 1-16,3 6-1 0,2-3 1 15,0 0-1-15,-2-3 1 16,0 1-2-16,5 2 1 16,-3-2 0-16,-2-1 0 15,-6 3-1-15,-2-2 1 16,2 0-1-16,1-1 1 16,-1-1 0-16,-2-1 0 15,-3-2-1-15,-5-3 1 0,-3 1-1 16,-3-5 1-16,-4 5-1 15,-4-3 1-15,-4 2-2 16,-6 1 1-16,-8 0 0 16,-8-1 0-16,-11 3 0 15,1-2 0-15,-6-5 0 16,-10 2 0-16,-6-12 0 16,-7-2 1-16,-4 1-1 15,4-1 1-15,10 0 0 16,5 0 0-16,8 5 0 15,6 2 0-15,5 5 0 16,5 2 0-16,3 3 0 16,2 2 1-16,3 2 0 15,0 0 0-15,3 1-1 16,0 1 0-16,-1 1 0 16,1 2 1-16,0 0-2 15,-3 0 1-15,-3 5 0 16,-2-1 0-16,-6 8-1 0,-2 2 1 15,0 3 0-15,0 4 0 16,2 5 0-16,4 4 0 16,4 3 1-16,6 5 0 15,7 4 0-15,6 3 1 16,5 7 0-16,6 4 0 16,2 3 0-16,0-3 1 15,-2 1-3-15,-1 1 1 16,-4-8-8-16,-6-8 1 15,-8-2-12-15,15-2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11:18.88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3437 8111 27 0,'11'-12'13'0,"-6"20"-4"0,-5-1 13 0,-3 7-20 16,1 7 1-16,-1 9 1 15,-2 3 1-15,-6 10-5 16,0 6 0-16,-4 8 4 16,-1 4 1-16,0 0-2 15,-5-2 1-15,-3-1-1 16,0-3 0-16,-2-1-1 15,2-7 0-15,3-10-1 16,-1-6 0-16,4-3-1 16,5-11 0-16,2-10-5 15,0-10 1-15,9-6-7 16,-6-10 0-16,8-2-4 16,8-12 1-16</inkml:trace>
  <inkml:trace contextRef="#ctx0" brushRef="#br0" timeOffset="240.4691">3392 8165 38 0,'16'-26'19'0,"-8"26"-26"0,-8 5 36 16,0 5-28-16,0 6 1 16,5 12 2-16,11 12 0 15,5 17-4-15,6 11 1 16,7 2 2-16,11-1 1 15,-8-3-1-15,-3-1 1 16,1-6-2-16,-1 0 0 0,-7-10-4 16,-6-6 0-16,-5-10-6 15,-3-10 0-15,-10-11-6 16,-3-12 1-16</inkml:trace>
  <inkml:trace contextRef="#ctx0" brushRef="#br0" timeOffset="420.3335">3657 8784 37 0,'-37'-21'18'0,"-1"7"-12"15,31 11 30-15,-1-1-32 16,-3-4 1-16,-2-1 2 16,-3 0 0-16,-5-5-10 15,-3 2 1-15,-3 2 5 16,1 1 1-16,-3 0-7 16,-3-1 1-16,0 3-5 15,6-5 1-15,-6 3-7 16,11-5 1-16,3 2-4 15,10-7 1-15</inkml:trace>
  <inkml:trace contextRef="#ctx0" brushRef="#br0" timeOffset="675.1628">3805 7996 38 0,'39'-16'19'0,"-15"46"-28"0,-21-16 37 15,0 12-27-15,-3 12 1 16,0 9 2-16,0 7 0 16,2 9-5-16,1 15 1 15,-1-3 2-15,4-4 1 0,-1 2-1 16,3-5 0-16,-3-5-1 16,1 1 1-16,1-12-4 15,-1-8 1-15,-1-8-7 16,3-11 1-16,-5-6-5 15,2-19 0-15</inkml:trace>
  <inkml:trace contextRef="#ctx0" brushRef="#br0" timeOffset="872.6685">4241 8612 48 0,'51'28'24'0,"-25"31"-34"15,-21-42 45-15,1 6-35 16,-1 3 1-16,0 5-1 16,0-1 0-16,-2-4-3 0,0 0 0 15,-3-7-4-15,0-7 1 16,-3-10-6-16,-2-9 0 16</inkml:trace>
  <inkml:trace contextRef="#ctx0" brushRef="#br0" timeOffset="1006.9592">4204 8624 31 0,'-18'-68'15'0,"12"-3"-3"0,6 57 24 16,0-5-34-16,0 0 1 16,3 1-1-16,5-1 1 15,0 5-8-15,3 2 0 0,7 5-6 16,6 7 0-16,-3 7-2 16,8 2 1-16</inkml:trace>
  <inkml:trace contextRef="#ctx0" brushRef="#br0" timeOffset="1561.0752">4778 8605 43 0,'11'-9'21'0,"-27"-3"-26"16,8 10 43-16,-8 2-35 16,-8 0 0-16,-2 4 1 15,0 6 1-15,-1 4-7 16,1 7 1-16,2 0 4 15,5 5 0-15,6 5-2 16,10 4 0-16,3-2 0 16,11-3 0-16,5-1 0 15,8-1 0-15,2-2-2 16,3-5 0-16,3 0-3 0,-3-4 0 16,3-6-4-16,0-6 0 15,2-3-1-15,-8-2 0 16,-2-7 0-16,-3-2 1 15,1-10 5-15,-1 3 0 16,0-3 6-16,3-2 1 16,0-3 3-16,-1 1 0 15,1 4 2-15,-3-2 0 16,1-3-1-16,-4 1 1 0,-5 1-5 16,-2-3 1-16,-6 3-3 15,-5 1 0-15,-5 5-2 16,-6 2 0-16,-7 9 0 15,-3 7 0-15,-3 8 0 16,0 8 0-16,5 4 0 16,4 4 0-16,4 9 1 15,8 0 0-15,11 5 1 16,11 0 0-16,7-2 0 16,3-3 1-16,8-4-1 15,3-10 0-15,8-7-6 16,-6-7 1-16,-5-7-11 15,-8-3 1-15,-2-11-5 16,-6-2 1-16</inkml:trace>
  <inkml:trace contextRef="#ctx0" brushRef="#br0" timeOffset="2733.0817">6374 8610 29 0,'0'-3'14'0,"2"3"-8"15,-2 0 20-15,6 0-24 16,2 0 0-16,2-2 1 16,4 4 0-16,7-4-4 15,8 2 1-15,8 2 3 16,8 1 0-16,8-1-1 16,2 5 1-16,14-4-1 15,8 1 1-15,10 1-1 0,8 2 0 16,16-5 0-16,14 3 0 15,10 0-1-15,16-3 1 16,10 1-1-16,14-1 0 16,-1 0-1-16,14-2 1 31,127-4 0-31,-35-6 0 16,-28 5 0-16,-17-2 0 0,-5 0 0 15,-2 0 1-15,-11 3-1 16,10-1 1-16,-7 0-2 15,2 0 1-15,-5 3-1 16,-16-3 1-16,-13 5-1 16,-11-2 0-16,-15-5 0 15,-19 5 1-15,-27-5-1 16,-15 0 0-16,-14 2-1 16,-13 0 1-16,-13 3 0 15,-13-1 0-15,-11 3-1 16,-8 3 0-16,-8-1 0 15,-5 3 0-15,-6 0 0 16,1-3 1-16,-8 3-4 16,-3-1 0-16,-6 1-4 15,-4-3 0-15,2-2-7 16,-3 0 1-16</inkml:trace>
  <inkml:trace contextRef="#ctx0" brushRef="#br0" timeOffset="3138.3325">11922 8266 38 0,'5'-37'19'0,"-2"23"-26"0,-3 9 30 16,-3 3-23-16,3 2 0 15,3 0 2-15,5 0 0 0,5 2-2 16,0 5 0-16,6 5 2 15,7 7 1-15,6-1-1 16,3 6 0-16,-1 4-1 16,8 3 1-16,6 6-1 15,-3 3 1-15,-3 0-2 16,1 3 0-16,-9-6 0 16,-5-1 1-16,-8-3 0 15,-10-8 1-15,-9-1 0 16,-7-1 0-16,-11-1 1 15,-7 1 0-15,-12-2 0 16,3-2 1-16,-2-5-2 16,-6 0 0-16,1-2-1 15,-1-2 1-15,3-1-4 16,5-2 1-16,6-2-8 16,4-1 1-16,7 1-7 15,12-3 1-15</inkml:trace>
  <inkml:trace contextRef="#ctx0" brushRef="#br0" timeOffset="3573.5973">13340 8337 43 0,'27'73'21'0,"-14"49"-24"15,-8-96 33-15,3 7-30 16,3 2 1-16,-1 5-1 16,1 0 1-16,5-2-1 15,0-8 0-15,-3-1 0 16,-2-10 1-16,-6-10-5 0,-8-11 0 15,-2-13-4-15,-6-8 0 16,-2-15-4-16,-8-20 1 16</inkml:trace>
  <inkml:trace contextRef="#ctx0" brushRef="#br0" timeOffset="4009.0333">13227 8144 41 0,'-14'-49'20'0,"20"9"-15"0,-1 33 39 15,5-5-43-15,12 5 0 0,7 2 0 16,5 5 1-16,6 7-2 15,2 0 0-15,8 10 1 16,-7 6 1-16,-6 3-1 16,-8 7 0-16,-8 2 0 15,-10-2 0-15,-14 3-1 16,-13 6 1-16,-10-7-1 16,-3 0 1-16,-3-4 0 15,-3-5 0-15,1-5 0 16,8-4 0-16,7-6 0 15,11-1 1-15,11-8-1 16,10 0 1-16,8 1-2 16,16-1 1-16,13 5-1 15,11 7 1-15,5 7-2 16,-2 5 1-16,2 0 0 16,-5 5 0-16,-5-1 0 15,-14 1 0-15,-8 0 0 16,-10 4 1-16,-11-7 0 15,-13-2 1-15,-16 0-1 0,-7-5 1 16,-12-5-1-16,-12-9 1 16,-9 0-3-16,0-4 0 15,-2-3-5-15,8 0 0 16,8-3-7-16,7 1 1 16,6 0-7-16,5 2 1 15</inkml:trace>
  <inkml:trace contextRef="#ctx0" brushRef="#br0" timeOffset="4518.397">14404 8553 26 0,'-11'-2'13'0,"-26"11"-12"16,24-4 15-16,0 2-13 15,-3 5 0-15,-3 4 3 0,4 3 1 16,-1 5-8-16,2-1 1 16,7 8 5-16,4 4 1 15,8-2-1-15,6-2 0 16,10-1-1-16,8-9 0 16,5-7 0-16,6-11 0 15,2-6-1-15,1-8 0 16,-6-8-1-16,-5-2 0 15,-9-7-1-15,-7-3 0 0,-5-2-2 16,-14-2 1-16,-10 2-1 16,-8 7 1-16,-3 2-4 15,-10 6 0-15,-6 6-3 16,0 2 1-16,1 1-8 16,-1 9 0-16,0 5-1 15,8-3 1-15</inkml:trace>
  <inkml:trace contextRef="#ctx0" brushRef="#br0" timeOffset="4985.0072">14745 7827 43 0,'16'-26'21'0,"-21"45"-34"16,2-5 45-16,1 7-32 0,-1 14 1 16,3 17 1-16,3 16 1 15,4 12-3-15,7 12 1 16,-1 9 1-16,3-5 1 16,-6-13-1-16,1-8 1 15,0-12 0-15,-1-13 1 16,-2-15 0-16,3-14 0 0,-3-11-1 15,2-13 1-15,1-15-1 16,5-13 1-16,7-14-3 16,7-2 1-16,-1 3-2 15,0 6 0-15,5 7-1 16,11 13 0-16,-3 13 0 16,3 10 0-16,-2 16-1 15,-6 14 1-15,-8 5 0 16,-11 2 0-16,-10 1 1 15,-13 4 0-15,-11 2 0 16,-21 0 0-16,-10-6-1 16,-20-6 1-16,-20-8-6 15,-11-13 0-15,-24-7-9 16,-20-9 0-16</inkml:trace>
  <inkml:trace contextRef="#ctx0" brushRef="#br0" timeOffset="5885.2325">7083 7664 41 0,'5'12'20'0,"-2"16"-19"15,-3-16 27-15,2 9-23 16,1 8 1-16,0 1 2 16,-1 3 1-16,-2 2-11 15,0 1 0-15,0 1 8 16,0 3 0-16,0 0-3 15,0-2 0-15,0-8 0 16,0-1 0-16,0-8 0 16,0-2 0-16,3-3-5 0,2-2 0 15,1-4-5-15,2-1 0 16,2-2-11-16,1-2 1 16,-1 4-2-16,-2-4 1 15</inkml:trace>
  <inkml:trace contextRef="#ctx0" brushRef="#br0" timeOffset="6111.1916">7464 8306 42 0,'13'-14'21'0,"-26"7"-26"0,8 0 42 0,-6 0-31 15,0-2 0-15,-4-1 2 16,-4 3 1-16,3 0-12 15,0 0 0-15,0 0 8 16,3 2 0-16,3 1-6 16,2-1 1-16,2 0-9 15,4 5 0-15,-1 5-7 16,8 0 0-16</inkml:trace>
  <inkml:trace contextRef="#ctx0" brushRef="#br0" timeOffset="6921.729">7742 7697 35 0,'0'-18'17'0,"10"-11"-12"15,-10 18 22-15,3-4-25 0,2 1 0 16,6-5 3-16,2 3 0 16,0 2-6-16,8 0 1 15,6 2 4-15,5 5 0 16,5 7-1-16,-3 5 0 15,6 9-2-15,-1 12 1 16,-1 11 0-16,-4 8 0 16,-8 0-1-16,-7 2 1 15,-11 2-1-15,-11 3 0 0,-10-3 0 16,-3-2 0-16,-8-2 0 16,-5-7 0-16,0-5-1 15,0-10 1-15,2-4 0 16,4-5 0-16,7-5 0 15,8-4 0-15,11-3 1 16,10 3 1-16,8-3-1 16,5 3 1-16,9 0-1 15,10 0 1-15,0-1-1 16,5 1 1-16,8 4-3 16,-5 3 1-16,-3 2-5 15,-5 3 1-15,-5 2-8 16,-8-1 0-16,-11 6-8 15,-8-8 0-15</inkml:trace>
  <inkml:trace contextRef="#ctx0" brushRef="#br0" timeOffset="7611.6641">9300 7563 28 0,'-3'-2'14'0,"1"54"-5"0,2-29 13 0,0 10-19 16,2 12 0-16,4-1 3 16,-1 8 0-16,8 5-7 15,-2 1 0-15,2 4 5 16,-2-11 1-16,2-1-2 15,-3-10 0-15,-2-10-2 16,-2-6 1-16,-4-10-6 16,-4-5 1-16,-4-9-5 15,1-2 0-15,-3-5-6 16,0 0 1-16</inkml:trace>
  <inkml:trace contextRef="#ctx0" brushRef="#br0" timeOffset="8122.9333">9350 7730 40 0,'8'-23'20'0,"-21"-1"-27"16,8 15 35-16,2 2-26 0,1-3 0 15,4 1 2-15,6 0 0 16,8-1-5-16,2 3 0 15,6 2 4-15,0 5 0 16,5 0-1-16,0 7 1 16,0 10-2-16,-2 4 0 15,-6 5 0-15,-8 2 0 16,-5 0 0-16,-8 5 0 0,-8-7-1 16,-5 0 1-1,0-2 0-15,0-3 0 0,-1-2 0 16,4-3 0-16,-1-2 0 15,6-2 0-15,5 0-1 16,5-3 1-16,6 0-1 16,7 6 1-16,6-1-1 15,5 2 0-15,0 8-1 16,-2 4 1-16,-1-2-1 16,1 0 1-16,-9-3 0 15,-2 1 0-15,-5-1 0 16,-9 1 0-16,-4-3 0 15,-4-2 1-15,-9-1 0 16,-9-6 1-16,-13-2-1 16,2-6 0-16,-2 3-4 15,0-2 0-15,5-3-6 16,6 1 1-16,2-6-7 16,11-1 0-16</inkml:trace>
  <inkml:trace contextRef="#ctx0" brushRef="#br0" timeOffset="8377.8163">9898 7770 29 0,'0'14'14'0,"8"29"-6"0,-8-29 18 0,3 5-23 16,2 9 1-16,3 9 2 15,0 10 0-15,2 1-7 16,1 6 0-16,0-5 5 16,-1-4 0-16,1-10-4 15,-3-4 0-15,0-6-6 16,0-3 1-16,-3-11-8 16,0-4 0-16</inkml:trace>
  <inkml:trace contextRef="#ctx0" brushRef="#br0" timeOffset="8633.36">10218 7838 46 0,'16'-25'23'0,"-37"27"-29"16,10 3 40-16,-5-5-31 0,-5-5 0 15,-8-2 2-15,-5 2 0 16,-9 0-7-16,-4-2 1 15,-1 0 4-15,1 3 0 32,-12-1-5-32,9 0 1 15,5 3-4-15,8 0 1 16,8 2-6-16,8 0 0 16,13 2-5-16,11 3 0 15</inkml:trace>
  <inkml:trace contextRef="#ctx0" brushRef="#br0" timeOffset="8963.1147">10620 7683 37 0,'-13'5'18'0,"-21"-7"-18"16,23 6 32-16,-7 6-28 15,-9 1 1-15,-5 11 1 16,-2 8 1-16,-6 3-9 16,9 12 0-16,7 2 6 15,5 5 0-15,17 2-2 16,10-3 1-16,10-8 0 16,16-1 0-16,9-7-1 15,12-6 1-15,9-6 0 16,5-9 1-16,-1-7-2 0,-4-2 1 15,-1-3-7-15,-4-4 1 16,-14 2-11-16,-16 2 0 16,-11 1-4-16,-7-1 0 15</inkml:trace>
  <inkml:trace contextRef="#ctx0" brushRef="#br0" timeOffset="9924.0046">3416 10371 44 0,'-16'12'22'0,"-13"21"-23"0,24-16 39 0,-3 11-37 16,0 19 1-16,0 7 2 15,0 2 1-15,0 5-6 16,-5 12 1-16,2 5 2 16,-10-5 1-16,5 5-1 15,3-15 1-15,0-4-2 16,2-10 0-16,3-9-2 16,3-12 0-16,5-11-4 15,0-12 0-15,5-10-5 16,3-12 0-16,5-11-6 15,6-21 0-15</inkml:trace>
  <inkml:trace contextRef="#ctx0" brushRef="#br0" timeOffset="10253.8312">3461 10416 34 0,'-6'-23'17'0,"-25"-8"-19"0,20 26 26 16,-2 1-22-16,-3-1 0 15,3 5 3-15,0 2 0 16,2 3-6-16,3 7 1 16,3-5 5-16,2 7 1 15,6 12-1-15,10 9 1 16,8 21-1-16,11 13 0 16,0 6 0-16,2 14 0 15,3 1-1-15,5-6 0 16,-5-6-2-16,-2-12 1 15,2-7-1-15,-5-8 1 0,-3-6-5 16,-3-12 1-16,-2-12-6 16,-5-7 0-16,-6-11-5 15,0-11 1-15,-5 1-7 16,-8-7 0-16,0-2 2 16,0-5 1-16</inkml:trace>
  <inkml:trace contextRef="#ctx0" brushRef="#br0" timeOffset="10419.3297">3799 11072 44 0,'-8'-9'22'0,"-23"6"-22"16,20 1 47-16,-10 7-44 16,-16 0 1-16,-5-3 2 15,-6 3 0-15,-8-1-8 16,4 1 0-16,-1-3 3 16,5 3 0-16,11-3-5 15,5-2 0-15,6-2-6 16,5-3 0-16,10-4-7 15,11 2 1-15</inkml:trace>
  <inkml:trace contextRef="#ctx0" brushRef="#br0" timeOffset="10780.0603">3879 10294 39 0,'-5'2'19'0,"-11"8"-21"16,16-6 29-16,0 10-24 16,5 5 1-16,3 14 5 15,2 12 1-15,1 16-10 16,2 9 0-16,-2-1 7 15,-3 8 0-15,5 8-2 16,-5-5 1-16,-3-2-3 16,3-8 0-16,0-4-2 15,-3-10 1-15,-2-4-4 16,-3-12 1-16,0-9-4 16,0-8 0-16,-3-6-5 15,1-10 0-15,-1-5-8 16,0-9 0-16</inkml:trace>
  <inkml:trace contextRef="#ctx0" brushRef="#br0" timeOffset="11095.1892">4604 10941 33 0,'-6'-8'16'0,"-17"1"-14"0,20 7 20 0,-5-2-20 16,3 4 1-16,-3 1 1 15,0 4 0-15,-3 9-4 16,3 5 0-16,0 8 5 16,1 4 0-16,-1 4-1 15,2 1 0-15,1 4-1 16,5 3 0-16,-5 0-1 15,5-5 1-15,0-5-6 16,0-2 1-16,0-10-6 16,0-9 0-16,0 0-6 15,0-14 0-15</inkml:trace>
  <inkml:trace contextRef="#ctx0" brushRef="#br0" timeOffset="11274.7987">4453 10632 55 0,'3'-14'27'0,"-14"-9"-40"16,11 18 51-16,0-2-43 0,0 0 0 16,0 7-8-16,0 2 0 15,5 3 8-15,6 2 1 16</inkml:trace>
  <inkml:trace contextRef="#ctx0" brushRef="#br0" timeOffset="11814.9741">4948 10884 43 0,'-6'7'21'0,"-20"24"-25"16,18-17 36-16,-5 9-31 15,-3 6 0-15,0 1 1 16,0 5 0-16,3 3-2 16,2-3 1-16,6 1 1 15,5 1 1-15,5-4 0 16,9-5 0-16,4-4 0 16,6-8 0-16,5-4-1 15,5-7 0-15,6-5-1 16,0-7 1-16,-3-3-1 15,3-4 0-15,-3 0-1 16,0-5 0-16,-3-2 0 16,-5 0 1-16,-2-3-1 0,-6-4 1 15,-5 0-1-15,-3-5 0 32,-16-7 0-32,-2 10 1 15,-3 4-1-15,-3 12 0 16,-2 4 0-16,-3 10 0 15,3 10 0-15,2 8 1 16,1 8 0-16,2 5 0 16,3-1 2-16,10 1 0 15,6 2 0-15,7-3 1 0,9-1 0 16,4-6 0-16,9-2-1 16,8-7 1-16,-1-4-3 15,1-3 1-15,7-7-7 16,-2-5 0-16,-8 1-12 15,-8-1 1-15,-5 0-4 16,-8-11 0-16</inkml:trace>
  <inkml:trace contextRef="#ctx0" brushRef="#br0" timeOffset="13166.5359">7083 10691 44 0,'18'-7'22'0,"25"14"-19"0,-27-7 23 15,5 3-25-15,8-1 0 16,11 0 3-16,13 1 0 16,10-1-4-16,11 5 0 15,8-2 2-15,16-1 1 16,10 6 0-16,19-3 0 0,11 0-2 16,10 5 1-16,16-3-1 15,6 3 1-15,20 0 0 16,6-3 0-16,16-2 0 15,2-2 0-15,8 0-1 16,11-3 1-16,-5 0-1 16,10 1 1-16,-11-3-2 15,-2 0 1-15,-19 2-1 16,-7-4 1-16,-17-1-1 16,-7 3 1-16,-14-4-1 15,-12-1 0-15,-22 0 0 16,-3-2 0-16,-18 0 0 15,-16 0 0-15,-13-2-1 16,-17 1 1-16,-9-1 0 16,-14 2 0-16,-14 0-2 15,-9-2 1-15,-9 2-2 0,-5-3 1 16,-5 3-1-16,-3 2 0 16,0 3-1-16,3 0 1 15,-1 2 0-15,-2 0 1 16,3 0 0-16,-3 0 0 15,0 0 0-15,-2 0 1 16,-1 0 2-16,0-3 0 16,3-1 0-16,-2-3 1 15,-1-3 0-15,-5 1 1 16,3-5 0-16,-3-8 1 16,-2-1-1-16,-6-5 0 0,-5-5-2 15,-6 0 1-15,-4 5-1 16,-4 2 1-16,-2 0-2 15,6 2 0-15,2 3-1 16,2 7 1-16,12 2-1 16,7 5 1-16,10 7 0 15,14 7 0-15,11 0 0 16,13 7 0-16,10 10 0 16,6 7 0-16,10 9 0 15,8 7 0-15,3-3 0 16,2 1 0-16,-2 2 0 15,-14-9 1-15,-7-1 0 16,-8-1 0-16,-14-6 1 16,-7 1 0-16,-14-5 0 15,-16-3 0-15,-15 1 0 16,-11-1 0-16,-11 1 0 16,-2-6 0-16,0-3-5 0,-3-4 1 15,3 3-8-15,2-2 0 16,0 5-9-16,3-6 0 15</inkml:trace>
  <inkml:trace contextRef="#ctx0" brushRef="#br0" timeOffset="14954.0982">14055 10348 41 0,'8'-28'20'0,"-11"18"-18"0,0 6 20 16,1-1-20-16,-6 2 0 16,-5 1 3-16,-6 7 0 15,-2 4-5-15,-3 5 0 16,0 3 3-16,-2 4 1 0,-6 10-1 15,0 6 1-15,-2 15-1 16,5 4 0-16,5 3-1 16,8-5 1-16,8 0 0 15,11 5 1-15,10-7 0 16,6-5 0-16,2 0-1 16,10-5 0-16,9-9 0 15,2-7 0-15,6-7-4 16,0-7 0-16,-3-8-5 15,-3-4 0-15,-8-2-7 16,-4-5 1-16,-7-5-7 16,-9-4 0-16</inkml:trace>
  <inkml:trace contextRef="#ctx0" brushRef="#br0" timeOffset="15418.4179">14481 10672 34 0,'-11'-11'17'0,"-7"6"-12"0,12 3 23 16,-2 2-23-16,-2 7 0 15,-6 4 2-15,0 6 1 16,3 11-11-16,-3 3 1 0,5 2 6 15,1 2 1-15,7-2-2 16,6-3 0-16,7-1-1 16,6-6 0-16,3-9 0 15,-3-4 1-15,2-10-1 16,3-5 0-16,-2-12-1 16,-1-1 0-16,-2-1 0 15,0 0 0-15,-3 0-2 16,-2 3 1-16,-1 4-1 15,4 5 0-15,2 7 0 16,-1 7 1-16,1 9 0 16,0 8 0-16,-3 2 0 15,-2 4 1-15,0 6 0 16,-3-6 0-16,-1-2-4 16,-1-6 1-16,2-6-5 15,-6-9 1-15,-2-7-7 16,0-9 1-16,-2-10-5 15,-6-12 0-15</inkml:trace>
  <inkml:trace contextRef="#ctx0" brushRef="#br0" timeOffset="15629.5353">14721 10131 47 0,'27'-4'23'0,"-17"48"-33"0,-4-27 45 16,-1 9-34-16,8 9 0 0,1 5 3 15,-1 9 0-15,3 8-5 16,-1 6 1-16,1 1 2 16,0-5 0-16,0-8-4 15,3-4 0-15,-1-7-5 16,-2-4 0-16,0-13-7 16,-3-4 0-16</inkml:trace>
  <inkml:trace contextRef="#ctx0" brushRef="#br0" timeOffset="15778.8722">14975 10736 46 0,'-18'-21'23'0,"-24"4"-24"16,31 10 41-16,-8 0-39 15,-7-2 0-15,-8-1 1 16,2-1 0-16,0-1-6 16,0-2 0-16,6 0-3 15,5 0 0-15,8 2-7 16,5-2 0-16</inkml:trace>
  <inkml:trace contextRef="#ctx0" brushRef="#br0" timeOffset="16154.2002">15184 10233 45 0,'14'42'22'0,"4"45"-29"0,-10-66 39 0,-3 12-28 15,1 16 1-15,-4 8 1 16,1-3 1-16,2 0-9 16,1-5 0-16,-1-1 6 15,0-6 0-15,3-9-2 16,0-7 1-16,0-10-2 16,3-9 1-16,2-9 0 15,3-3 0-15,2-9-2 16,1-2 1-16,-1-3-1 15,1 2 0-15,-1 8-1 16,1 4 1-16,-1 10-2 16,3 7 1-16,-2 6 0 15,-3 6 1-15,-3 4-2 16,-2 3 1-16,-1 4-4 16,-2 0 0-16,0-2-6 15,-5-7 0-15,-1-2-5 16,4-8 1-16</inkml:trace>
  <inkml:trace contextRef="#ctx0" brushRef="#br0" timeOffset="16559.6083">15769 10719 46 0,'19'15'23'0,"2"36"-29"0,-11-37 43 16,1 8-33-16,5 6 0 15,0 5 1-15,-3 0 1 16,3 4-8-16,-3-6 1 0,3-5 5 16,0-5 0-16,0-7-2 15,2-7 0-15,-2-5-1 16,3-9 0-16,-1-4-1 16,1-6 0-16,-1-2-1 15,1-2 0-15,2 2-1 16,-3 1 1-16,4 6-1 15,-1 7 1-15,3 7 0 16,2 8 0-16,0 18 1 16,-2 10 0-16,3 9 1 15,-3 2 1-15,-3 5 0 16,-5 7 0-16,-11 3 0 16,-8-8 0-16,-5-4 0 15,-8-3 0-15,-13-9-3 16,-13-9 1-16,-14-5-9 15,-4-7 1-15,-12-3-9 16,3-11 1-16</inkml:trace>
  <inkml:trace contextRef="#ctx0" brushRef="#br0" timeOffset="17835.7405">7586 9790 30 0,'2'8'15'0,"-7"8"-4"0,2-7 16 31,9 34-19-31,2 4 0 16,2 9 2-16,1 5 0 16,-6 1-14-16,6-1 0 15,-6-7 9-15,0 0 1 16,-2-2-5-16,-1-8 1 15,-2-6-3-15,0-8 0 16,-2-4-6-16,-1-9 1 16,3-8-10-16,-2-4 1 15</inkml:trace>
  <inkml:trace contextRef="#ctx0" brushRef="#br0" timeOffset="18120.8834">7998 10433 39 0,'3'-8'19'0,"-6"-1"-13"15,3 7 26-15,0-3-28 16,0-2 1-16,0-5 1 16,0 3 0-16,0-3-9 15,0 0 0-15,-2 3 1 16,-1 4 0-16,-2-2-12 0,-3 7 0 16</inkml:trace>
  <inkml:trace contextRef="#ctx0" brushRef="#br0" timeOffset="19292.0873">8258 9798 37 0,'0'-8'18'0,"0"13"-11"0,2-7 23 0,4-1-25 16,7-1 0-16,8-6 2 15,-5 3 0-15,21-2-9 16,0 2 0-16,8-5 6 16,5 0 1-16,0 1-3 15,6 1 0-15,-3 3-2 16,-3 5 1-16,-5 2-1 16,-8 7 0-16,-2 7 0 15,-6 9 1-15,-5 10 0 16,-9 7 0-16,-7 7 1 15,-2 7 1-15,-9 8 0 16,-8 3 0-16,-4 6 0 16,-4-5 0-16,-2-10-1 15,0 1 0-15,2-8-1 16,3-9 1-16,3-9-5 16,2-8 1-16,6-9-6 15,5-9 0-15,5-12-5 0,6-2 1 16,8-10-8-16,2-5 1 15</inkml:trace>
  <inkml:trace contextRef="#ctx0" brushRef="#br0" timeOffset="19472.4698">9147 10195 47 0,'21'-7'23'0,"-32"12"-20"0,3-10 41 0,-5 5-42 16,-13 2 1-16,-14-4 0 15,-2 2 1-15,-11 0-6 16,-11 0 1-16,1 0 2 15,2 0 0-15,8 2-5 16,5 1 1-16,9-1-5 16,9-2 1-16,9 7-10 15,8 0 1-15</inkml:trace>
  <inkml:trace contextRef="#ctx0" brushRef="#br0" timeOffset="20237.9758">9737 10211 47 0,'8'64'23'0,"0"2"-28"0,-3-52 38 0,0 2-30 15,0 1 0-15,1-1 2 16,-1-2 1-16,0-4-7 15,-5-8 0-15,0-7 5 16,-2-6 0-16,-4-8-1 16,-2-9 1-16,0-12-2 15,1-12 0-15,-1-7-1 16,0 5 1-16,0 0-2 16,5 2 1-16,0 8-1 15,6 6 0-15,2 10 0 16,3 7 0-16,6 9-2 15,1 12 1-15,1 7 0 16,5 7 0-16,-5 5 0 16,-2 9 0-16,-9 0 0 15,-5 3 1-15,-5 2 0 16,-3-5 0-16,-3-5 0 16,3-4 1-16,0-7 0 15,0-5 0-15,6-5 0 0,2-4 0 16,5-5-1-16,5-2 1 15,4-1-1-15,4 3 0 16,3 5-1-16,6 2 1 16,5 9-1-16,2 10 1 15,-2 5 0-15,-3 1 0 16,-5 4 0-16,-3 1 1 16,-3 3 0-16,-10-9 0 15,-8-1 0-15,-8-2 1 16,-13 0-1-16,-8-2 0 0,-5-2-1 15,-9-3 0-15,1-2-3 16,5-3 1-16,3-4-6 16,4-3 0-16,4-2-6 15,5 0 1-15,5-2-4 16,8-1 0-16</inkml:trace>
  <inkml:trace contextRef="#ctx0" brushRef="#br0" timeOffset="20507.6468">10337 9889 26 0,'3'0'13'0,"-6"31"-6"15,3-17 18-15,-2 0-20 0,-1 12 0 16,0 12 4-16,1 11 1 15,-1 3-12-15,0 2 0 16,1-5 8-16,-1 1 0 16,3-1-3-16,0-7 0 15,0-4-5-15,0-10 1 16,3-4-8-16,2-10 0 16,3-10-6-16,3-8 1 15</inkml:trace>
  <inkml:trace contextRef="#ctx0" brushRef="#br0" timeOffset="20748.715">10522 9816 54 0,'-10'-9'27'0,"-51"7"-31"16,40 2 51-16,-6-5-44 15,-10 5 0-15,-5 2 1 16,2 1 0-16,-2-1-6 15,0 3 0-15,-1-1 3 16,4 1 0-16,4 7-5 16,4-5 0-16,9 2-6 15,6 3 0-15,9 2-7 16,9 5 0-16</inkml:trace>
  <inkml:trace contextRef="#ctx0" brushRef="#br0" timeOffset="21064.1448">11105 9887 42 0,'29'-14'21'0,"-37"11"-25"0,2 3 33 16,-4 0-25-16,-3 0 1 15,-9 3 2-15,-1 4 0 0,-6 2-9 16,-3 10 0-1,-5 0 6-15,0 11 0 0,2 8-2 16,6 9 1-16,8 12-1 16,8-5 1-16,5 0 1 15,16-9 0-15,10 2 0 16,11-5 1-16,3-4-1 16,13-5 1-16,8-7-1 15,8-8 1-15,2-3-5 16,-4-6 0-16,-6-2-9 15,-8-5 0-15,-11 1-11 16,-8-3 0-16</inkml:trace>
  <inkml:trace contextRef="#ctx0" brushRef="#br0" timeOffset="39666.2161">5151 7639 29 0,'6'0'14'16,"-14"-10"-10"-16,5 5 15 0,-5 3-17 16,-2 0 0-16,-1 2 1 15,-2 2 1-15,-3 5-5 16,-3 7 1-16,1 3 2 15,-1 2 1-15,1-1-1 16,-1-1 0-16,3-1-1 16,3-2 1-16,5-2-1 15,6 0 1-15,4-3 0 16,6-2 0-16,3 0 0 16,5-2 0-16,2 0 0 15,6 2 1-15,0 5-1 16,0 4 0-16,-3-2 0 15,-3 5 1-15,-4 2-1 16,-4 3 1-16,-2-1-2 16,-3-2 1-16,-5 1-1 0,-5-4 1 15,-5 1-1-15,-6-5 0 16,-6-2-2-16,-1-5 1 16,-4-5-6-16,1-4 1 15,-6-5-8-15,3-5 0 16,-3-2-3-16,8 0 1 15</inkml:trace>
  <inkml:trace contextRef="#ctx0" brushRef="#br0" timeOffset="40536.0974">5511 7688 27 0,'14'-12'13'0,"-20"5"-10"15,4 5 21-15,-4-1-21 16,-2-1 0-16,-2 4 2 16,-3 2 1-16,-3 3-7 15,0-1 1-15,-8 4 4 16,-2 3 0-16,-4 3-1 16,1 0 0-16,3 5-1 15,2 2 0-15,3 3-1 16,5 0 1-16,5 1 0 15,6-3 0-15,8-4-1 16,5-4 1-16,5-4-1 16,8-5 0-16,3-3 0 15,2-2 0-15,3-7-1 0,1-3 0 16,-4-4 0-16,-2 3 0 16,-6-4 0-16,-2 1 0 15,-3 3 0-15,-5-3 1 16,0 4 0-16,-2 3 0 15,-4 2 0-15,-2 5 1 16,3 3 0-16,0 1 0 16,2 8 0-16,3 9 1 15,0-2-1-15,2 5 0 0,4 2-1 16,-4 2 1-16,-2 2-2 16,-3-1 0-16,1-1-7 15,-4 0 0-15,-2-2-11 16,-5-7 1-16</inkml:trace>
  <inkml:trace contextRef="#ctx0" brushRef="#br0" timeOffset="41212.2636">5858 7890 43 0,'24'10'21'0,"-11"20"-22"0,-10-18 28 15,-3 7-25-15,0 7 0 16,0 4 2-16,-3 5 1 15,0 1-7-15,-2-3 1 16,0 2-3-16,-3 0 0 16,-3 8-8-16,6-3 0 15</inkml:trace>
  <inkml:trace contextRef="#ctx0" brushRef="#br0" timeOffset="42248.0158">5487 10026 27 0,'14'-5'13'0,"-22"-7"-3"0,5 7 14 16,-2 1-21-16,-3 4 0 15,-3-3 3-15,-5 3 1 16,-5 0-8-16,-8 3 1 16,-5 1 5-16,-1 4 0 0,1-4-2 15,2 3 1-15,0 3-2 16,3-1 1-16,3 1-2 15,2 4 0-15,8-3 1 16,8-1 0-16,6-1 0 16,7 3 1-16,6 4-1 15,-1 3 0-15,9 2 1 16,4 3 0-16,4 4-1 16,5 3 0-16,-3 4 0 15,-3-4 1-15,-5 2-1 16,-5-3 1-16,-5-2-2 15,-9-2 1-15,-7-5-2 16,-11-7 1-16,-10-6-1 16,-1-8 0-16,-4-8-5 15,-4-3 0-15,-2 1-7 16,0 1 0-16,5 2-7 16,6 2 0-16</inkml:trace>
  <inkml:trace contextRef="#ctx0" brushRef="#br0" timeOffset="43057.8491">5847 10150 35 0,'14'-14'17'0,"-22"5"-15"0,2 4 22 15,-4-2-21-15,-4 0 0 16,-7-2 4-16,-5 2 0 16,-6 2-8-16,3 7 1 15,0 5 5-15,0 5 0 16,0 9-1-16,0 3 0 0,5 6-2 15,8 1 1-15,3-1-2 16,10 6 0-16,8-8 1 16,9-7 0-16,-4-2-1 15,11-7 0-15,3-5 0 16,3-10 0-16,4-6 0 16,-2-5 0-16,1-3-1 15,-4-1 0-15,-5-1 0 16,-5 0 0-16,-3 5 0 15,-5 4 1-15,-3 6 0 16,-2 6 1-16,0 7 0 16,-1 10 0-16,-2 7 2 15,3-2 0-15,0 6-1 16,-3 3 1-16,2-2-2 16,1-1 0-16,0 1-1 15,-1-3 0-15,1-4-7 16,0-6 0-16,-3-3-10 0,-3-6 0 15,6-4-4-15,-3-1 0 16</inkml:trace>
  <inkml:trace contextRef="#ctx0" brushRef="#br0" timeOffset="43719.6855">6083 10576 25 0,'5'-7'12'0,"-8"-10"-7"16,3 13 12-16,3-1-12 16,-3 0 0-16,0 1 3 15,0-3 1-15,5 0-11 0,1-1 0 16,2 1 8-16,0-2 1 15,5 4-3-15,0 3 1 16,3 2-2-16,0 5 0 16,0 4 0-16,-1 0 0 15,1 3-1-15,-2 2 0 16,-1 5 0-16,-5 2 0 16,-6 1 0-16,-4 1 0 15,-6-2 0-15,-5 5 0 16,-3-2-1-16,-8 1 1 0,0 1-1 15,-5-5 0-15,3-4 0 16,4-3 0-16,4 0 0 16,5-2 0-16,2-3 1 15,6 1 0-15,5-6 0 16,8 1 1-16,10-2-1 16,9 1 1-16,2-1-1 15,8 1 1-15,2 1-2 16,4 2 1-16,-3 0-1 15,-3 2 0-15,-3-1-2 16,0 1 0-16,-5-4-10 16,-7-1 0-16,-12-4-10 15,-2 3 1-15</inkml:trace>
  <inkml:trace contextRef="#ctx0" brushRef="#br0" timeOffset="69781.4365">11724 9033 19 0,'10'-9'9'0,"-12"16"-10"16,-1-7 10-16,0 2-9 15,-2 1 0-15,-3-1 0 16,0 0 0-16,-2 1 0 16,-4 1 0-16,-2 1-4 15,-2 2 1-15,-6 0-2 16,-5 7 1-16</inkml:trace>
  <inkml:trace contextRef="#ctx0" brushRef="#br0" timeOffset="70186.8844">10962 9120 30 0,'-11'-19'15'0,"-26"17"-19"15,26 0 33-15,-7-1-29 0,-6 3 1 16,-2 5-2-16,-11 0 0 15,0-1-2-15,-6 3 1 16,4-4-1-16,-6 2 0 16,-6 2-1-16,-2-3 1 15,-7-1 0-15,-4-1 1 16,3-2 1-16,-5 0 0 16,-5-2 1-16,2 4 0 0,-8-2-1 15,6 0 1-15,5-2-2 16,-6 2 1-16,1 0 0 15,-1-3 0-15,-5 3-1 16,3-2 1-16,0-3 2 16,0 3 0-16,5 0 0 15,-5 4 1-15,-2 0 0 16,9 3 0-16,4-3 0 16,-3 3 0-16,0 0-2 15,0-3 1-15,-6 0-1 16,6-2 1-16,-3 0-1 15,-5 0 0-15,-5 0-6 16,-1 3 0-16</inkml:trace>
  <inkml:trace contextRef="#ctx0" brushRef="#br0" timeOffset="70428.6697">7377 9132 27 0,'-51'-12'13'0,"-4"7"-10"0,42 1 21 15,-6-1-24-15,-2 0 0 16,-6 1 0-16,1-1 1 16,-3 0-1-16,-6 3 0 15,-4 0 0-15,-9-1 1 16,6-1-1-16,-1-1 0 16,-2 2 0-16,-2 1 0 15,2 0 0-15,-3 2 0 0,-2 2-2 16,0 3 0-16,2 0-6 15,6-1 0-15</inkml:trace>
  <inkml:trace contextRef="#ctx0" brushRef="#br0" timeOffset="72199.0805">8012 8831 27 0,'13'-40'13'0,"-11"28"-16"16,-7 7 18-16,0 3-15 16,-3 0 0-16,-3 2-1 15,-2 2 1-15,-3 3 0 16,0 4 0-16,-2 5 0 15,2 3 1-15,3 4 1 16,2 5 0-16,6 0 0 16,2 0 1-16,9-1 1 15,1-3 0-15,7-4-1 16,4-3 1-16,3-6-2 16,1 0 1-16,-1-2-1 15,3-2 0-15,2-5-1 16,-2-2 0-16,0-1-4 15,-3-4 0-15,-3-4-7 16,1-4 1-16,-9-3-2 0,1-6 0 16</inkml:trace>
  <inkml:trace contextRef="#ctx0" brushRef="#br0" timeOffset="72559.8123">8197 8664 28 0,'10'0'14'0,"9"42"-17"0,-11-32 27 0,0 6-21 16,2 5 1-16,1 5 1 16,0 7 1-16,-4 0-7 15,1 0 0-15,-2-2 5 16,-1-3 0-16,-2-7-1 16,-1-2 1-16,1-8-1 15,-3-3 0-15,0-8-1 16,5-10 1-16,1-4-2 15,1-7 1-15,7 2 0 16,2 5 0-16,5 5 0 16,3 6 0-16,-1 10 0 15,4 10 0-15,2 9 0 16,3 2 1-16,-3 2-2 16,3-1 1-16,-6-1-3 15,-2 0 1-15,-3 0-5 16,-3-4 1-16,-4-3-6 15,-4-9 1-15,-2-8-7 0,0-4 0 16</inkml:trace>
  <inkml:trace contextRef="#ctx0" brushRef="#br0" timeOffset="73040.3688">8988 8807 34 0,'10'-9'17'0,"-28"18"-18"16,10-4 24-16,-5 2-23 15,0 5 1-15,-9 4 0 16,4 3 1-16,-1 5-2 15,1 4 1-15,-1 3 1 16,3-3 0-16,3-5 0 16,5 1 1-16,6-5-1 15,4-3 1-15,6-4-1 16,0-7 1-16,3-5-1 16,-1-8 0-16,1-1-1 15,2-7 1-15,0-3-2 16,1-2 1-16,1 4-2 15,1 3 1-15,3 5 0 16,-3 2 1-16,0 7-1 16,-1 2 1-16,-4 5-1 0,0 2 1 15,-3 3 0-15,-3 0 1 16,-2 2-3-16,-1-2 1 16,-2 0-5-16,0-1 1 15,0 1-9-15,0-5 0 16,3 3-1-16,2 1 0 15</inkml:trace>
  <inkml:trace contextRef="#ctx0" brushRef="#br0" timeOffset="73354.5682">9202 8932 40 0,'24'-16'20'0,"-13"53"-30"15,-9-27 42-15,1 4-33 16,2 2 1-16,0 1 1 15,1-3 0-15,-1 0 0 16,-2 0 0-16,-1-2 0 16,1-3 1-16,0-4 0 15,-3-5 1-15,2-7-2 16,4-5 1-16,-1-4-1 16,3-6 0-16,2 1-1 15,6-5 1-15,3 8-1 16,2-1 0-16,3 2-1 15,0 10 1-15,-1 3-1 16,-1 6 1-16,-1 7-3 16,-3 3 1-16,-2 5-5 0,-3-3 0 15,-2 0-5-15,-3 2 1 16</inkml:trace>
  <inkml:trace contextRef="#ctx0" brushRef="#br0" timeOffset="74000.4483">9731 8869 35 0,'-2'-8'17'0,"-30"6"-21"0,19 2 28 0,-6 2-22 16,-2 1 0-16,0 6 0 16,2 5 1-16,6 5-4 15,3 2 0-15,4 5 3 16,6-2 0-16,6-5-1 15,2-3 0-15,5-4 0 16,0-5 1-16,5-5-1 16,1-2 0-16,-3-7 0 15,0-5 0-15,5-2-1 16,-3-2 1-16,1 2-1 16,-3 2 0-16,-3 0-1 15,3 7 1-15,0 5 0 16,-3 5 0-16,0 7 1 15,-2 7 0-15,-3 2 1 16,-6 5 0-16,-2 2 0 16,-2-4 1-16,-3 1-1 15,-1-1 0-15,1-3 0 0,0 0 0 16,2-7-1-16,3-4 1 16,5-8-1-16,9-7 1 15,1-2-1-15,7-4 1 16,1-11-1-16,6-6 0 15,3-5-1-15,0-7 1 16,-6 0-2-16,-4 10 1 16,-7-6-1-16,-4 1 1 15,-11 9-2-15,-13 3 1 0,-6 4 0 16,-7 5 0-16,-6 7 0 16,-2 7 1-16,-1 5 0 15,4 4 0-15,4 5 1 16,11 5 1-16,11 4 0 15,10 1 0-15,11 2-1 16,11-5 1-16,10-2 0 16,8 0 0-16,2-5-5 15,11 0 1-15,3-5-7 16,-5 1 0-16,-3-1-8 16,-6-2 1-16</inkml:trace>
  <inkml:trace contextRef="#ctx0" brushRef="#br0" timeOffset="74706.9667">11120 9132 21 0,'16'-12'10'0,"-2"5"-6"16,-9 2 7-16,5 1-11 15,6-3 0-15,8 0 0 16,3 0 1-16,2 0 0 15,2 2 0-15,6 0 1 16,8-2 0-16,3 0 0 16,2 5 0-16,3 2-1 15,8 2 1-15,0 3-2 0,13 2 1 16,5 2-1-16,9 3 1 16,2 2 1-16,0-2 0 15,-3-3 0-15,-5 1 1 16,-5-1-1-16,-8 5 0 15,-17 5 0-15,-9 2 0 16,-6 3-2-16,-5 6 1 16,-6-2-1-16,-5-6 1 15,3 8-1-15,-3-4 1 0,-2-7-1 16,-1 2 1 0,3-7-1-16,3-2 1 0,0-5 0 15,2-2 0-15,1-3-1 16,-3 0 0-16,0 1-2 15,-6-1 1-15,-2 0-4 16,-5 3 0-16,-4 0-6 16,-4 0 0-16</inkml:trace>
  <inkml:trace contextRef="#ctx0" brushRef="#br0" timeOffset="75141.6756">12769 9151 12 0,'0'-12'6'0,"-21"3"4"0,15 2 1 16,1-1-7-16,0 1 0 15,-3-2 3-15,-3-3 1 16,1 3-10-16,-4-1 0 15,6 1 6-15,-2 0 0 16,5 6-3-16,-1 1 1 16,4 4-2-16,7 5 0 15,6 7 1-15,7 5 0 16,9 2 0-16,-1 8 1 16,6 6 0-16,2 3 0 0,-2 9 0 15,-3-3 1-15,-3-1-2 16,-2 6 1-16,-3-11-1 15,-5-5 0-15,-5-3 0 16,-6-2 1-16,-5-2-1 16,-8-5 1-16,-8-2-1 15,-5-2 1-15,-5-3 0 16,2-2 0-16,-3-3-7 16,4 3 1-16,1-3-9 15,7 3 1-15</inkml:trace>
  <inkml:trace contextRef="#ctx0" brushRef="#br0" timeOffset="75938.0458">13441 9678 24 0,'2'0'12'0,"1"-5"-2"16,-3 5 11-16,8-5-16 15,-5-2 1-15,5-5 2 16,-3-2 0-16,-2 0-10 15,-1-9 1-15,-2-3 8 16,0-7 0-16,0-10-3 16,-2-4 0-16,2-4-1 15,0-3 1-15,2 4-3 16,1 10 1-16,2 5-2 16,3 9 0-16,0 7-1 15,5 10 1-15,6 7-1 0,-1 13 0 16,3 13 0-16,6 11 0 15,-1 10 1-15,1 2 0 16,-1 0 0-16,1-2 1 16,-3-5-1-16,-3-1 1 15,-3-3-5-15,-4-3 1 16,-4-5-5-16,-5-2 0 16,-2-10-5-16,-3-4 1 0,-3-5-3 15,-2-5 0-15,2-4 7 16,-2-3 0-16,0-2 9 15,0 0 1-15,-3-2 6 16,0-3 1-16,-6 0 3 16,-1 3 0-16,-7 0-2 15,-4-3 0-15,-8 0-5 16,-1 3 0-16,1-3-3 16,-1 2 1-16,1 1-3 15,2 0 0-15,0 2-4 16,6 2 0-16,5 0-4 15,8 3 0-15,5-1-6 16,5 3 1-16</inkml:trace>
  <inkml:trace contextRef="#ctx0" brushRef="#br0" timeOffset="76223.6013">13893 9094 27 0,'6'-2'13'0,"-14"54"-12"0,8-31 20 16,0 5-18-16,2 11 1 16,4 13 1-16,-4-1 0 15,1 3-7-15,0-3 1 0,-1-4 4 16,-2 0 0-16,3-3-2 15,-3-2 1-15,0 0-4 16,0-9 1-16,0-6-9 16,0-6 1-16,2 0-2 15,6-7 1-15</inkml:trace>
  <inkml:trace contextRef="#ctx0" brushRef="#br0" timeOffset="76434.1468">14216 9513 46 0,'8'2'23'0,"-16"36"-35"16,5-31 48-16,1 5-36 16,2 4 1-16,0 5-1 15,2-2 1-15,4 0-4 0,2 0 0 16,-3 0-3-16,0-8 1 15,-5-1-7-15,-2-10 0 16</inkml:trace>
  <inkml:trace contextRef="#ctx0" brushRef="#br0" timeOffset="76567.972">14134 9214 45 0,'16'-33'22'0,"5"24"-33"0,-13 7 41 0,5 2-45 15,6 4 1-15,2 8-7 16,8 5 0-16</inkml:trace>
  <inkml:trace contextRef="#ctx0" brushRef="#br0" timeOffset="77138.326">14663 9482 40 0,'3'-16'20'0,"-24"21"-23"16,13-3 37-16,0 0-33 16,0 5 1-16,0 3 2 15,0 2 0-15,3-1-5 16,2-1 1-16,3 4 2 16,3 0 1-16,2 0-1 15,6 3 1-15,2-1-2 0,0 0 1 16,-2-4-1-16,2 0 1 15,5-5-1-15,6-2 0 16,-3-3-4-16,3-2 0 16,-3-5-2-16,-2-2 1 15,-3-2-2-15,0-1 0 16,-3 1 0-16,0-3 1 16,0 5 2-16,3 0 0 15,0-2 3-15,3-1 0 16,-1-1 2-16,-2-3 0 15,2-1 1-15,-2-1 0 0,-2-1 0 16,-4-1 1-16,-5-1-1 16,-2 2 1-16,-6 1-3 15,-4-3 1-15,-7 5-1 16,-4 7 0-16,-1 7-1 16,-5 9 0-16,3 3 1 15,-3 7 1-15,3 4 0 16,3 1 0-16,7 2 1 15,9 2 1-15,4 0 1 16,6 1 0-16,8-1-1 16,8-7 1-16,10 0-1 15,6-7 0-15,-3 0-4 16,5-2 1 0,32-12-19-1,-7-7 0-15</inkml:trace>
  <inkml:trace contextRef="#ctx0" brushRef="#br0" timeOffset="78519.4074">16325 9064 29 0,'5'0'14'0,"-2"21"-7"16,-1-14 15-16,1 7-19 15,2 5 1-15,3 9 4 16,0 10 1-16,-3 6-11 0,1 1 1 16,-6-3 6-16,2 1 1 15,-2-6-2-15,0-4 1 16,0-7-2-16,-2-7 1 16,-4-10-1-16,1-9 1 15,3-9-1-15,-1-10 1 16,0-14-1-16,3-2 0 15,3-5-1-15,7 0 1 16,4 2-2-16,4 5 0 0,6 1-1 16,0 6 1-16,2 7-4 15,-2 5 1-15,3 4-5 16,-1 8 0-16,1 4-6 16,-4 3 1-16,-2 14-6 15,-5 2 0-15</inkml:trace>
  <inkml:trace contextRef="#ctx0" brushRef="#br0" timeOffset="79196.2584">17142 9167 36 0,'-10'-7'18'0,"-30"-5"-21"16,27 10 27-16,-8-5-21 16,-3 2 0-16,-8 5 2 15,-5 3 0-15,-5 1-6 16,5 1 0-16,2 2 5 15,1 10 0-15,5 4-1 16,5 0 0-16,8 7 0 16,8 3 0-16,6-1 0 15,4-1 0-15,9-8-1 16,7-3 1-16,6-1-1 16,5-12 1-16,6-8-1 15,-4-13 0-15,1-1-1 16,0-1 0-16,-6-6 0 15,-2-4 0-15,-5 0-1 16,-3 6 0-16,-6 6-1 16,-2 2 1-16,0 4 0 15,0 6 1-15,3 8-1 0,-1 11 1 16,1 8 1-16,2 8 0 16,-3 4 0-16,1 3 1 15,-3-1-2-15,0 6 1 16,0-8-4-16,0-2 1 15,-3-3-11-15,-2 1 1 16,-3-1-8-16,2 3 1 16</inkml:trace>
  <inkml:trace contextRef="#ctx0" brushRef="#br0" timeOffset="81852.7396">17354 9609 28 0,'-3'14'14'0,"9"31"-5"15,-1-31 12-15,0 10-18 16,1 4 0-16,-1 0 3 16,0 0 0-16,0 1-7 15,3-6 1-15,0-4 4 0,0 0 1 16,3-7-1-16,2-5 0 15,3-5-1-15,0-7 0 16,0 1-4-16,0-11 0 16,-1-3-7-16,1-13 0 15,0 1-7-15,0-3 1 16</inkml:trace>
  <inkml:trace contextRef="#ctx0" brushRef="#br0" timeOffset="82003.7397">17484 9377 42 0,'-35'-38'21'0,"-20"-4"-24"16,44 32 36-16,-2-2-33 15,-6 1 0-15,-2 1-14 16,-3 3 1-16,6 5 8 16,7 4 1-16</inkml:trace>
  <inkml:trace contextRef="#ctx0" brushRef="#br0" timeOffset="94373.2917">18021 9663 35 0,'16'-18'17'0,"5"22"-18"16,-16-1 18-16,3 1-20 15,8 6 0-15,2 4-1 16,9 2 1-16,7 13 4 16,3 4 1-16,3 4-5 15,5 8 0-15,11-3-2 16,-1 8 0-16,3 1-2 16,6 13 1-16</inkml:trace>
  <inkml:trace contextRef="#ctx0" brushRef="#br0" timeOffset="94493.8364">19039 10879 16 0,'11'45'8'0,"5"9"-9"0,-16-35 13 16,0 7-21-16,-3 4 1 16</inkml:trace>
  <inkml:trace contextRef="#ctx0" brushRef="#br0" timeOffset="94809.9511">18883 11698 28 0,'-8'37'14'0,"-31"15"-20"16,28-35 28-16,-7 4-26 16,-12 7 0-16,-4 3-2 15,-14 2 1-15,-4 2 6 16,-1-5 1-16,-6 1-5 15,-4 0 1-15,-6-1 1 16,-10-2 0-16,2-2 2 16,-2-2 0-16,-9-3 0 15,-2 2 1-15,-8-1-3 16,3-4 1-16,-8 1-2 16,-11 0 0-16,6 2-2 15,-9-4 0-15,-2 1 0 16,3 1 0-16,2-2 0 15,-2-1 1-15,-6 1 1 0,3-3 0 16</inkml:trace>
  <inkml:trace contextRef="#ctx0" brushRef="#br0" timeOffset="94943.789">15431 12481 27 0,'-120'2'13'0,"-33"1"-14"0,108-6 32 15,-21 3-31-15,-16 0 1 16,-16 0-1-16,-13 3 1 15,-6-3-5-15,-15 0 1 16,-5 2-6-16,-1 3 1 0</inkml:trace>
  <inkml:trace contextRef="#ctx0" brushRef="#br0" timeOffset="95560.7291">12777 12502 24 0,'-185'3'12'0,"-54"8"-14"15,171-8 15-15,-33 4-14 16,-18 2 0-16,-27 3-7 15,-4 0 0-15,-17 2 8 16,-5 0 0-16,-5 0-4 16,-6 0 0-16,1 3 2 15,-6-1 1-15,-3-2 4 16,-5 5 0-16,9-5 1 16,-1-2 0-16,5-10-1 15,-2 5 1-15,13 0-1 16,3-9 0-16,7-3 1 15,14 3 1-15,5-5-1 0,6 0 0 16,2 0-1-16,5-5 1 16,3 0-1-16,-5 5 0 15,7-5-3-15,1 1 1 16,-3-1-3-16,5-2 0 16,1 0-4-16,2-3 0 15,2 8-2-15,11-8 1 16,1 1 0-16,9 2 0 15,6-3 2-15,6 3 1 0,10-2 3 16,7-3 0-16,12-2 3 16,7-1 0-16,6-6 1 15,2-2 0-15,6-6 1 16,5-6 1-16,2 0-1 16,3 4 0-16,1-4-1 15,-4-3 1-15,6-2-1 16,-3-7 1-16,0 0-2 15,-2 0 0-15,2 0 0 16,3 0 0-16,2 2 0 16,4-5 1-16,7-1-2 15,2-4 1-15,1 8-1 16,2 3 1-16,6 6-1 16,0 5 0-16,2 2-3 15,-2 5 1-15,2 8-3 16,0 1 1-16,3 3-7 15,0 7 1-15,3 7-1 16,2 7 0-16</inkml:trace>
  <inkml:trace contextRef="#ctx0" brushRef="#br0" timeOffset="95965.5061">6345 11329 16 0,'2'9'8'0,"4"3"-5"0,-4-8 14 0,6 6-16 16,0 4 0-16,3 7 0 16,-1 0 1-16,4 3-3 15,-1-3 0-15,0-2 2 16,0 0 0-16,-2-5-1 15,-6-5 1-15,-2-4-1 16,-6-5 1-16,-5-7-1 16,0-12 0-16,-5-7 0 15,-3 0 1-15,-8-2-1 16,-5-5 1-16,-3 7 0 16,-5 0 0-16,0 10 2 15,-5-1 0-15,0 3 1 16,2 5 1-16,-2 4-1 15,-1 5 0-15,1 10 0 16,0 1 0-16,2 6-4 16,8 9 0-16,11 4-11 15,5 8 1-15</inkml:trace>
  <inkml:trace contextRef="#ctx0" brushRef="#br0" timeOffset="239702.6063">16444 8819 29 0,'16'-21'14'0,"0"-7"-7"16,-11 21 14-16,0 2-22 16,3 0 1-16,3 1-1 15,2 1 0-15,8-1 1 16,6 4 0-16,7 4-1 16,6 6 0-16,15 4 0 15,14 7 1-15,13 12-1 0,0 9 1 16,16 8 1-16,2 6 0 15,4 12 1-15,-20 12 0 16,-7 10-1-16,-5-1 0 16,-12 10 1-16,-9 9 1 15,-17-2-3-15,-10-10 0 16,-16-6 0-16,-14-8 1 16,-9-12 0-16,-17-13 1 15,-21-15 0-15,-18-14 1 0,-9-23 0 16,-20-19 1-16,-19-17 0 15,2-13 0-15,-2-24-1 16,5-15 0-16,8-6-1 16,22-12 0-16,12-7 0 15,17 9 0-15,10 2-1 16,18 8 0-16,11 2 0 16,16 12 0-16,16 9-1 15,8 12 1-15,18 9-2 16,9 17 0-16,-1 11-5 15,8 13 1-15,3 8-6 16,0 13 1-16,-8 6-5 16,-6 10 0-16</inkml:trace>
  <inkml:trace contextRef="#ctx0" brushRef="#br0" timeOffset="240453.7525">17113 9221 43 0,'56'-28'21'0,"26"-2"-25"0,-58 11 39 0,2-2-35 15,3-8 1-15,0-6-1 16,-2-5 1-16,-9-7-2 16,-10-5 1-16,-10-2-1 15,-9-7 1-15,-10-12-1 16,-16 0 0-16,-6-2 0 16,-12 2 0-16,-17-5 0 15,-17-2 0-15,-7 1 0 16,-20-4 1-16,-16 10 0 15,-19 3 1-15,-19-1-1 16,-15 5 0-16,-13-2 0 16,-19 5 1-16,-16 1-1 15,-10 6 0-15,-19 9 0 16,-8 0 0-16,-11 5 0 16,-10 2 0-16,-5 7 0 15,-3 2 0-15,-3 8 0 16,-10 9 0-16,0 6-1 15,-6 6 1-15,-4 4 0 0,-6 8 0 16,-6-1 0-16,-5 1 1 16,14 1-1-16,2 4 1 15,14-1-1-15,-4-5 0 16,17-2 0-16,13 3 0 16,5 1 0-16,8-4 1 15,6 3-1-15,15-6 0 16,14 4 0-16,10-6 1 0,16 3-1 15,21-5 0-15,18 2 0 16,14 3 0-16,24-3 0 16,18 3 0-16,14-1 0 15,18 1 0-15,13 0 0 16,13 0 0-16,11-1 0 16,11 1 1-16,5 0-1 15,2-1 0-15,6 1 0 16,3 0 0-16,5-1-2 15,2-1 1-15,0-1-4 16,1 0 0-16,-1-2-7 16,1 5 1-16</inkml:trace>
  <inkml:trace contextRef="#ctx0" brushRef="#br0" timeOffset="241114.3298">6191 7298 12 0,'3'-12'6'0,"2"5"3"15,-2 4-2-15,2 3-5 16,3 3 0-16,0 1 1 0,0 6 0 15,0 6-4-15,0 3 0 16,0 5 3-16,-3 6 1 16,-2-2-2-16,-3 8 0 15,-6 4 0-15,-2 4 0 16,-2-1-1-16,2-1 1 16,3-7 0-16,2-6 0 15,3-8 1-15,8-5 1 16,8-4-1-16,13-7 1 15,11-1-1-15,10-1 1 16,13-1-1-16,11-2 1 0,3 5-3 16,5 2 0-16,8 2-4 15,-8 5 1-15,-2 5-6 16,-17-2 0-16</inkml:trace>
  <inkml:trace contextRef="#ctx0" brushRef="#br0" timeOffset="295148.0473">17973 10388 19 0,'19'-14'9'0,"4"-17"0"16,-17 22 9-16,-4-3-17 15,-4-2 1-15,-4 0 0 16,-1-5 0-16,-9 2-2 16,-11 1 0-16,-15-3 2 15,-8 5 0-15,-14-5-2 16,-7 0 1-16,-17 1 0 15,-7-1 0-15,3-2-1 16,-6-3 1-16,-3 1-1 16,-2 4 0-16,8 5 0 15,7 4 1-15,12 3-1 16,9 0 0-16,17 2 0 16,24 3 0-16,20 0 0 15,25 4 1-15,23 3-1 0,30 4 0 16,12 5 0-16,14-2 0 15,8 5-1-15,-5-3 1 16,-14 0 0-16,-16-2 0 16,-15 2 0-16,-22 0 0 15,-20-5-1-15,-20-2 1 16,-23-7-1-16,-26 3 1 16,-22-8-2-16,-29 0 0 15,-24 3-7-15,-15-3 1 0</inkml:trace>
  <inkml:trace contextRef="#ctx0" brushRef="#br0" timeOffset="296317.9432">6503 11046 19 0,'-79'-7'9'0,"-16"-35"-3"16,63 35 9-16,-18-2-14 16,-14-3 0-16,-18 0 0 15,-8 0 0-15,-8-2-2 16,1 0 1-16,-1 2 1 15,8 3 0-15,2 2-1 16,14 0 1-16,13-3-1 16,14 6 1-16,12-1 0 15,14 3 0-15,16-1-1 16,18 1 1-16,16 0 0 16,22 2 0-16,15 2-1 15,16 3 1-15,18-1 0 16,1 8 0-16,2-5 0 0,0 5 1 15,-8 0-1-15,-13-1 1 16,-18-1-1-16,-14 4 1 16,-15-5-1-16,-19-2 0 15,-24-4 0-15,-14-1 0 16,-25 0-1-16,-19-6 1 16,-16-6-1-16,-22-1 1 15,1-1-1-15,3 0 1 0,10 3 0 16,5 2 0-16,11 2-5 15,18 5 0-15,14 5-6 16,18-3 1-16</inkml:trace>
  <inkml:trace contextRef="#ctx0" brushRef="#br0" timeOffset="347753.7762">17939 9193 30 0,'-3'-16'15'0,"0"9"-9"15,3 7 16-15,0 0-20 16,0 0 1-16,6 0 1 15,2 0 1-15,2 4-6 0,14 6 1 16,5 1 4-16,6 4 0 16,12 1 0-16,11 5 0 15,9 14 0-15,12-2 0 16,14 0 0-16,2 10 0 16,5-3 0-16,9-7 0 15,10 2-1-15,-3 0 1 16,1 0-1-16,7-2 0 15,-13 7 0-15,-2-7 0 0,-9 0-1 16,-10-7 0-16,-8 0-1 16,-8-5 1-16,-10-7-3 15,-6 0 1-15,-13-9-8 16,-8-3 1-16,-5 1-12 16,-11-6 1-16</inkml:trace>
  <inkml:trace contextRef="#ctx0" brushRef="#br0" timeOffset="349736.8957">12663 11279 28 0,'13'-23'14'0,"-34"20"-23"15,10 1 14-15,-7 0-7 16,-14 2 1-16,-10 2-1 16,-11 0 1-16,-8 5 1 15,-2-4 0-15,-14 4-5 16,0 2 1-16</inkml:trace>
  <inkml:trace contextRef="#ctx0" brushRef="#br0" timeOffset="349855.6094">11118 11420 12 0,'-109'26'6'0,"-7"-5"-7"16,84-16 8-16,-18 4-9 15,-6-1 1-15,-5 1-5 0,-5-2 1 16</inkml:trace>
  <inkml:trace contextRef="#ctx0" brushRef="#br0" timeOffset="350036.2448">9837 11526 20 0,'-106'-2'10'0,"-29"-31"0"0,93 26 20 16,-13-5-28-16,-17 0 1 16,-7 3 0-16,-19 2 0 15,5-3-5-15,-10 8 1 0,-3 0 2 16,-2 4 1-16,-1-2-2 16,1 7 0-16,2 3-5 15,5 1 1-15,14-1-6 16,10 1 1-16</inkml:trace>
  <inkml:trace contextRef="#ctx0" brushRef="#br0" timeOffset="350231.084">7850 11496 36 0,'-18'2'18'0,"-43"-11"-16"15,40 6 30-15,-6 1-31 16,-10-1 0-16,-8 6 0 15,-5 2 0-15,-3 2-2 16,-5-3 0-16,0 1-3 16,7 0 0-16,1-3-7 0,-3 3 0 31</inkml:trace>
  <inkml:trace contextRef="#ctx0" brushRef="#br0" timeOffset="351567.7248">7043 11456 2 0,'-13'14'1'0,"-13"-12"8"0,18 5-15 0,-6 3 12 15,1 4 1-15,3 4 3 16,4 4 1-16,4 1-13 15,4-2 0-15,6 0 8 16,3 1 1-16,-1-6-3 16,1-2 1-16,2-4-2 15,3-6 0-15,-3-6-2 16,3-5 1-16,0 0-1 16,-3-5 0-16,0 0-1 15,1-2 0-15,-1-5 0 16,0 8 0-16,0-1 1 15,1 5 0-15,-4 4 0 16,-4 3 1-16,-4 3-1 16,-4 2 1-16,-9-1 0 15,-5 1 1-15,-5 0-2 16,0-3 1-16,-6 0 0 16,1-6 0-16,5 4-1 0,7-5 1 15,4 3-2-15,10-3 1 16,10 0-1-16,9 0 1 15,13 3 0-15,-1 2 1 16,-1 0-1-16,-4 2 1 16,-5 1 0-16,-5-1 0 15,-5 3 0-15,-3-5 0 16,-8 0-2-16,-3-2 1 16,-5-3 0-16,-5 0 0 15,-6 5-1-15,-2 0 0 0,0 5-3 16,2 4 0-16,6 8-6 15,3-3 0-15,4 9-5 16,9 3 1-16</inkml:trace>
  <inkml:trace contextRef="#ctx0" brushRef="#br0" timeOffset="352633.6806">7588 11780 26 0,'29'-2'13'0,"6"23"-4"0,-19-12 18 0,7 8-25 16,9 11 1-1,8-2 1-15,8 4 1 0,4 3-6 16,4 3 0-16,13 1 3 15,0 6 1-15,10 11-2 16,6 2 1-16,10-2-1 16,8 5 1-16,11-5-2 15,15-2 1-15,9 2 0 16,13 0 1-16,8-2-1 16,7 0 1-16,12-12-2 15,7 0 1-15,16-10 0 16,0 5 1-16,21-11-2 15,11-3 1-15,3-2-1 16,12-3 0-16,12 1 0 16,-4-5 1-16,14-3-1 15,5-7 1-15,-2 1-1 16,12-6 1-16,4-6 0 16,2-3 0-16,5 3-1 15,-2-8 1-15,-3-4-1 16,-8-2 1-16,-5-10-1 0,-8-3 0 15,-3-6 0-15,-10-5 0 16,-14 2 0-16,0-9 1 16,-10-9-1-16,-5-12 0 15,-14-5 0-15,-13-5 1 16,-8-14 0-16,-26-4 0 16,-13 1-1-16,-17-10 1 15,-7-1-1-15,-16 5 1 16,-3 9-1-16,-8 2 0 0,3 1-1 15,-11 9 0-15,-2 5 1 16,-1 9 0-16,3 4-1 16,1 1 1-16,-4 7 0 15,3-5 0-15,1 5 0 16,-4 9 0-16,-4 5-1 16,-12 7 1-16,-4 7 0 15,-1 5 0-15,-10 2-1 16,-8 10 1-16,-5 4-1 15,-6 7 0-15,-8 8 0 16,-5 4 1-16,-5 2-1 16,-3 5 0-16,1 3 0 15,-4 2 1-15,-2-1 1 16,0 4 0-16,-3-4-1 16,0 1 1-16,1-2 0 15,-1-3 1-15,0-2-1 16,-2-5 1-16,5-3-2 15,-1 1 0-15,4-3 0 0,2 1 1 16,-2-6-1-16,-1-1 1 16,-2 1-1-16,-3 1 0 15,-2 0-1-15,-3-1 0 16,-3 6-6-16,-5-3 1 16,-8-3-10-16,-8 3 1 15</inkml:trace>
  <inkml:trace contextRef="#ctx0" brushRef="#br0" timeOffset="353384.0259">18455 11489 41 0,'16'-40'20'0,"13"21"-23"15,-21 12 28-15,2-3-25 16,6-2 0-16,8-2 2 16,10-2 0-16,11-3-1 0,8 0 0 31,61-9 2-31,-11 7 1 15,0 2 0 1,-2 0 0-16,-6 3-1 0,-5 6 0 16,-8 3-1-16,-8 0 0 15,0 5-2-15,-10 0 0 16,-6 2-4-16,-8 2 0 16,-7 3-10-16,-9 2 0 15</inkml:trace>
  <inkml:trace contextRef="#ctx0" brushRef="#br0" timeOffset="353789.6109">18650 11858 31 0,'77'-57'15'0,"26"36"-5"16,-68 14 14-16,23 0-22 0,11 2 0 16,21 3 2-16,26 0 1 15,9 2-5-15,15 0 0 16,5 2 3-16,-2 0 1 16,0 3-2-16,-11 2 1 15,-15 0-5-15,-9 0 0 16,-20-2-11-16,-14-3 0 15</inkml:trace>
  <inkml:trace contextRef="#ctx0" brushRef="#br0" timeOffset="354329.659">20346 9127 31 0,'14'40'15'0,"-6"43"-14"0,-8-41 14 15,0 17-13-15,2 21 0 16,-2 25 1-16,0 15 1 15,3 24-5-15,0 9 1 16,2 21 3-16,3-5 1 0,2 3 1 16,-2 11 0-16,0-6 0 15,0 8 1-15,0-13-1 16,0 5 0-16,-3-1-2 16,3-14 1-16,-5 0-2 15,2-13 0-15,1-18-1 16,-1-11 1-16,3-9-5 15,2-15 0-15,4-13-6 16,-1-22 1-16,0-14-8 16,11-24 1-16</inkml:trace>
  <inkml:trace contextRef="#ctx0" brushRef="#br0" timeOffset="355095.1921">20204 9097 41 0,'90'-38'20'0,"42"33"-25"15,-90 3 33-15,19 0-28 16,21 2 0-16,21 0-1 15,22 2 0-15,10 0 1 16,5-2 0-16,-3 3 0 16,-4 4 0-16,-14 0 0 15,-13 0 0-15,-11 2 0 16,-11 1 1-16,-12 1-1 16,-17-1 1-16,-10 4-1 15,-8 5 1-15,-10 7-1 16,-11 2 1-16,-14 9 0 15,-9 8 0-15,-7 9 0 16,-4 3 0-16,-1 11 0 16,9 17 0-16,4 13-1 15,14 3 1-15,13 19-1 0,9 5 1 16,9 7 1-16,19 9 0 16,6-2 0-16,7 11 1 15,3 3 0-15,9-5 1 16,-7 5-1-16,-2-2 1 15,-8-13-2-15,-7-1 1 16,-14-3-1-16,-16-17 0 16,-21-6 0-16,-22-5 0 15,-23-3-1-15,-18-9 1 16,-32-9 0-16,-17-17 1 0,-31-9-1 16,-15-5 0-16,-17-12-1 15,-13-4 1-15,-3-12-1 16,9-5 1-16,12-7-3 15,20-4 0-15,17-8-3 16,25-4 0-16,23-5-7 16,21 2 1-16,19 0-9 15,24-4 1-15</inkml:trace>
  <inkml:trace contextRef="#ctx0" brushRef="#br0" timeOffset="356207.1038">21923 9946 32 0,'0'-7'16'0,"11"11"-15"0,-6-4 18 16,8 3-19-16,6-1 1 16,7 3 1-16,12 2 1 15,12-2-3-15,16-1 0 16,13 1 2-16,9 0 1 16,7-3-1-16,16 0 1 0,-5 1-2 15,0-6 1-15,-3 3-1 16,-3 0 1-16,-10-2-1 15,-16 4 1-15,-18-2-10 16,-14 3 0-16,-15 1-4 16,-19-8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17:57.8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24715 7869 13 0,'0'-12'6'0,"8"15"4"0,-8-3 6 16,0 0-14-16,0 0 1 15,0 2 0-15,0 0 0 16,-8 1-4-16,0-1 1 0,-8 0 3 16,-5 3 0-16,0-3 0 15,-3 1 0-15,-11-3 0 16,1-3 0-16,-8 1-1 16,-3 0 1-16,-8-3 0 15,2 5 0-15,-4 0-1 16,-3 0 0-16,-3 0-1 15,-5 2 1-15,5 1 0 16,-5-3 0-16,0 0-1 16,-1 0 1-16,4 0 0 15,-1 0 0-15,-4-3 0 16,1 3 0-16,7-2-1 16,1 0 0-16,-1 2 0 15,4-3 0-15,0 3 0 16,4 0 0-16,-7 3-1 15,6-3 1-15,0-3 0 16,9 6 0-16,-4-3 0 0,0 0 0 16,3-3-1-16,3 3 0 15,2 0-2-15,9 3 0 16,-1 1-12-16,8 3 0 16,3-9-1-16,8-12 0 15</inkml:trace>
  <inkml:trace contextRef="#ctx0" brushRef="#br0" timeOffset="4594.6494">13428 8368 26 0,'5'-38'13'0,"-13"24"-14"16,8 7 14-16,0 2-13 15,0 5 0-15,5 2 1 16,3 3 0-16,11 0 0 16,2 2 1-16,5 2 0 15,3 3 1-15,6 0 0 16,5 0 0-16,5 2 0 0,-1-3 1 15,4-1-3-15,5-3 0 16,3-5 0-16,-3-2 0 16,2-2-1-16,1-3 1 15,-1-4-2-15,-2 2 1 16,3-3 0-16,2 1 1 16,-3 4-1-16,6 3 0 15,5 4 0-15,1 5 1 16,7 5 0-16,0 0 0 0,5 4 0 15,3 3 0-15,-5 0 0 16,10-3 0-16,-7-6 0 16,7-6 1-16,-2 1-2 15,-1-5 1-15,6-7 0 16,3-2 0-16,2-3-1 16,3 0 1-16,5-2-2 15,3 0 1-15,0 5 0 16,13 2 0-16,10 7 0 15,4 7 0-15,12 2 0 16,6 5 0-16,0 10 0 16,2-1 1-16,-7 3-1 15,2-5 1-15,-8-2-1 16,-2-5 1-16,-3-7-1 16,-6-9 1-16,1-5-1 15,-6-12 0-15,-4-2 0 16,-4-3 1-16,0-2-1 15,-10 5 1-15,0 0-1 0,-5 5 0 16,-6 4-1-16,-11 5 1 16,-12 7-8-16,-17 4 0 15,-15 11-4-15,-8-1 0 16</inkml:trace>
  <inkml:trace contextRef="#ctx0" brushRef="#br0" timeOffset="5195.7986">16796 8857 25 0,'-11'-10'12'0,"6"1"-8"0,2 7 16 15,1 2-18-15,-1 0 0 16,-2 0 1-16,-1 4 0 15,-2 1-4-15,-2 7 0 0,-1 7 3 16,-5 4 1-16,1 1-2 16,-1 4 0-16,0 0 0 15,5 3 1-15,3-3 0 16,6-2 0-16,4-7 0 16,6-3 1-16,3-2-1 15,2-2 1-15,0-3-1 16,0-2 0-16,6-4-2 15,2-1 0-15,0-7-5 16,0-4 1 0</inkml:trace>
  <inkml:trace contextRef="#ctx0" brushRef="#br0" timeOffset="5555.5438">16812 8756 31 0,'13'2'15'0,"8"31"-5"0,-13-21 7 16,3 4-15-16,-1 10 0 15,3 5 2-15,1-3 0 16,-1 5-5-16,0-5 0 16,-2-2 3-16,-1-3 0 15,-2-1 0-15,0-8 0 16,-3-5-1-16,1-4 0 15,2-5 0-15,2-7 0 16,3-5 0-16,3-2 0 0,0 0-1 16,3 0 0-16,-1 7 0 15,1 2 0-15,2 10-1 16,3 2 1-16,2 4 0 16,-2 3 0-16,2 3 0 15,-2-1 1-15,-5 3-4 16,-3-5 0-16,-6-2-6 15,1-3 0-15,-3-1-3 16,2 1 1-16</inkml:trace>
  <inkml:trace contextRef="#ctx0" brushRef="#br0" timeOffset="5914.8322">17513 8913 28 0,'13'-2'14'0,"-16"7"-17"15,1-1 23-15,-1 3-18 0,-2 5 1 16,-1 0 1-16,1 2 0 16,0 0-5-16,2 5 0 15,1-3 4-15,2 3 0 16,5-2-1-16,0-3 0 16,3-2-1-16,0-8 0 15,3-1 0-15,-1-6 0 16,1-1 0-16,-1-6 0 15,4 1-1-15,-1-3 1 0,0 3-1 16,0-1 0-16,3 3 0 16,3 5 1-16,-1 6 0 15,1 1 1-15,-1 2-1 16,-2 5 0-16,-3-3 1 16,-2 1 0-16,-3-1-1 15,-3 3 0-15,-2-3-6 16,-3-2 0-16,-3-4-7 15,-2-3 1-15</inkml:trace>
  <inkml:trace contextRef="#ctx0" brushRef="#br0" timeOffset="6245.7344">17867 9026 31 0,'16'26'15'0,"-5"-10"-11"15,-9-11 20-15,4 0-23 0,-4 2 1 16,1 0 0 0,-3-2 0-16,0-3-3 0,0 0 1 15,0-2 1-15,0-7 1 16,0 0-2-16,3-2 1 16,2-5-1-16,3-3 1 15,2 3-1-15,4 0 0 16,2 5 0-16,-1 2 0 15,7 9 0-15,1 3 0 16,7 2 0-16,-4 4 0 16,-2-1 0-16,-6 2 0 0,-2 2 0 15,-3-2 1-15,1-1-5 16,-4 1 1-16,-2 0-7 16,0-5 0-16</inkml:trace>
  <inkml:trace contextRef="#ctx0" brushRef="#br0" timeOffset="6891.2396">18394 9007 27 0,'0'0'13'0,"-11"12"-9"16,6-7 15-16,0 2-16 15,-3 0 0-15,0 5 0 16,0 4 1-16,0 1-5 15,-3-3 0-15,6-3 3 16,5 1 0-16,3 0-1 16,2-3 0-16,8-2 0 0,-2-4 1 15,2-1-2-15,6 0 1 16,2-2 0-16,3-4 0 16,5 1-1-16,-3 3 0 15,6 0 0-15,2 3 0 16,3 6 2-16,0 5 0 15,-2 5 0-15,-9 2 0 16,-2 7 1-16,-11 3 0 16,-5-3 0-16,-5 1 0 15,-6-4-1-15,-2-6 0 0,0 0 0 16,-1-10 0-16,4-4-1 16,2-5 1-16,8-7-1 15,5-9 0-15,5-8 0 16,3-2 1-16,9-4-2 15,4-3 1-15,3 0-1 16,-5-2 0-16,-3 2 0 16,-5-3 0-16,-8 10-1 15,-8 3 0-15,-8 2-1 16,-8 7 1-16,-14 4 0 16,-1 6 0-16,-4 1 0 15,1 8 0-15,-1 4 1 16,6 5 0-16,5 5 0 15,8-2 0-15,8 1 2 16,6 4 0-16,12-4 1 16,14 1 0-16,7-9 0 15,12-3 0-15,2-3-1 0,0-4 1 16,5-4-3-16,0-3 1 16,-8 0-9-16,-7 4 0 15,-9 3-9-15,-21 0 0 16</inkml:trace>
  <inkml:trace contextRef="#ctx0" brushRef="#br0" timeOffset="7897.709">10213 6837 20 0,'5'-36'10'0,"16"-4"-6"16,-15 31 11-16,-1-3-14 15,3-2 0-15,2 0 2 16,4 2 0-16,2-4-3 16,5 4 1-16,3 3 1 15,5 4 0-15,5 0 0 16,6 5 0-16,5 2-2 15,5 3 0-15,3 5 1 16,5 4 0-16,6 7 1 16,-4 12 0-16,9 4 0 15,0 6 1-15,-3 1 0 16,-2 3 1-16,-1 5-2 0,-5 2 1 16,-7 12-1-16,-6 12 0 15,-8-5 0-15,-6 0 0 16,-7 7-1-16,-8 9 1 15,-5 0 0-15,-11 3 0 16,0 4 0-16,-8 13 1 16,-3-4-1-16,-5 1 1 15,-2 10-1-15,-1 3 0 0,3-10-1 16,1 8 1 0,1 6-1-16,1-6 1 0,3 3-1 15,-1 7 1-15,0-7 0 16,-2-9 0-16,-3-3 0 15,-5 7 0-15,-11-9 0 16,-5-10 1-16,-16-18 0 16,-21-5 1-16,-24-5-1 15,-34-12 0-15,-24-13-1 16,-40-6 1-16,-18-11-1 16,-8-12 1-16,2-9-10 15,6-12 1-15,15-9-14 16,22 1 0-16</inkml:trace>
  <inkml:trace contextRef="#ctx0" brushRef="#br0" timeOffset="41061.5259">1130 7382 12 0,'0'0'6'0,"2"-2"3"16,-2 2 7-16,6-5-13 16,2-2 1-16,-3 2 4 15,3 1 0-15,-5-1-10 16,2 0 1-16,-5 1 7 15,-5 1 0-15,2-2-2 16,-5 3 0-16,0 2-2 0,-5 0 1 16,0 2-2-16,2 3 1 15,-2-2-1-15,0 4 0 16,2 0-1-16,-8 0 0 16,1 2 0-16,-3-4 1 15,-3-3-1-15,3 1 1 16,0-1-1-16,-1-2 1 15,4 2-1-15,-3-2 1 16,5 0-1-16,3 3 1 16,-1-1-1-16,4 3 0 15,2 2 0-15,3 2 0 0,2 3 1 16,3 0 0-16,0 4 0 16,0 8 0-16,3 1 0 15,2 6 1-15,-5 7-1 16,3 4 1-16,-3-2-1 15,0 0 1-15,5 0-1 16,-5-2 0-16,0 2 0 16,0 2 0-16,2-4 0 15,-2-3 0-15,0 0-1 16,-2 0 1-16,2-4-1 16,0-3 1-16,0 0-1 15,-5-2 1-15,2-5-1 16,-2 3 1-16,2-5-1 15,3 0 1-15,0-3-1 16,0-2 1-16,0-2-1 16,0 0 1-16,0-3 0 15,8 3 0-15,-5-5-1 0,2-5 1 16,3-2 0-16,5 3 0 16,3-3-1-16,5-3 1 15,3 1-1-15,5 2 1 16,-5-5-1-16,5 5 0 15,-5 0-5-15,5-2 0 16,-8 4-11-16,-10 3 0 16</inkml:trace>
  <inkml:trace contextRef="#ctx0" brushRef="#br0" timeOffset="43636.1504">1749 8831 9 0,'-8'-5'4'0,"-5"-2"-2"15,5 5 5-15,3-1-7 16,-6 1 1-16,3 0 2 16,-5-1 1-16,-8 3-5 15,-3 0 1-15,0 0 2 16,-5 0 0-16,0 0-1 16,-3 0 1-16,-2 3-6 15,-6-1 0-15</inkml:trace>
  <inkml:trace contextRef="#ctx0" brushRef="#br0" timeOffset="44214.4116">987 7081 19 0,'-8'-2'9'0,"-26"6"-9"0,26-4 15 0,-14 0-14 16,12 0 0-16,-19 3 0 16,-8-1 1-16,-6-2-9 15,12 0 1-15</inkml:trace>
  <inkml:trace contextRef="#ctx0" brushRef="#br1" timeOffset="1.22699E6">13356 7387 23 0,'5'-7'11'0,"3"0"-10"15,-5 2 12-15,2 3-13 16,3-1 0-16,3 1 0 16,2 0 1-16,8-1-1 15,8 3 0-15,6-4 1 16,4 1 0-16,9 1 0 16,8 4 0-16,4-4 0 15,15 2 0-15,7 0 0 16,5 2 0-16,6 3 1 15,7-5 0-15,11 0 0 16,-2 2 0-16,10 1 1 16,8-3 0-16,-6 2-1 15,12-2 0-15,2 0-2 16,-6 5 1-16,12-5-1 16,-1 2 1-16,-5 3-1 15,5-5 1-15,3 0-1 16,-14-5 0-16,9 3 0 0,-3-3 1 15,-8 3-1-15,11-5 0 16,-6-3 0-16,-3 5 0 16,4-2 0-16,-4 3 1 15,-2-1-2-15,-2 0 1 16,-4 3 0-16,1 0 1 16,-5 4-1-16,-1-2 0 15,-2 0 0-15,0 0 0 16,-14 5 0-16,-5-1 1 0,-2-1-2 15,-6-3 1-15,-10 0 0 16,-6 0 1-16,-7 2-1 16,-8 0 1-16,-9-2-1 15,-7 0 0-15,-3 0 1 16,-5-2 0-16,-6 0-1 16,-2-1 1-16,-3 1-1 15,-2 2 0-15,-1-2 0 16,1-3 1-16,-1 3-1 15,1-1 0-15,-1-1-1 16,3 1 1-16,1 3 0 16,1 3 1-16,1-3-2 15,0 4 1-15,-3 1 0 16,3 0 0-16,-6-1 0 16,1 1 0-16,-3 0 0 15,0 4 0-15,-6 1 0 16,1 1 0-16,-1 3 0 0,1 5 1 15,2 0-1-15,-2-2 0 16,-1-1 1-16,1 0 0 16,-3 3-1-16,-3 2 0 15,-5 1 1-15,0-1 0 16,-2 2 0-16,-1 3 0 16,-2-2-1-16,-1-3 1 0,1 0-1 15,2-2 1-15,-2-5-1 16,0 0 1-16,0-5-1 15,-3 1 1-15,0-1 0 16,0-2 1-16,0-2-2 16,0 0 0-16,3-1 0 15,-3 1 0-15,0 0 0 16,0-3 0-16,0 3-1 16,0 0 1-16,-3 2 0 15,1 0 0-15,-3 0-1 16,-3 2 1-16,-3 3 0 15,1 0 0-15,-6-3 1 16,-5 3 1-16,-6-3-2 16,4 1 1-16,-4-3 0 15,-2-3 1-15,-5 1-1 16,-3 2 0-16,0 0-1 16,-8 0 0-16,0 3 1 15,3-3 0-15,-3 0-1 0,-3-2 0 16,-5-1 0-16,1 1 1 15,-12 0-1-15,9-3 0 16,-4-2 0-16,-4-2 0 16,0-3 0-16,-4 3 1 15,-1-1-1-15,10-1 0 16,-3-1 0-16,0 0 0 16,-2 3 0-16,4-1 1 15,-1 3-1-15,4-2 0 0,1 0 0 16,-4-1 0-16,-4 3 0 15,2-2 0-15,-5 0 0 16,5-3 0-16,1 5 0 16,-9-2 0-16,5-1 0 15,-4 3 0-15,2-2 0 16,2-3 0-16,-5 1 0 16,3 1 0-16,0 1 0 15,3 2 1-15,-1 0-1 16,6 0 0-16,-5 0 0 15,2 0 0-15,-2 0-1 16,-3 2 1-16,5-2 0 16,-3 0 0-16,1 0 0 15,2 0 0-15,0 0 0 16,-2 0 0-16,5 0 0 16,2 3 0-16,1-3 0 15,-3 0 0-15,5 2-1 16,-5-2 1-16,-3 0 0 15,8 0 0-15,0-2 0 0,0-3 0 16,0 2 0-16,0-1 0 16,-2 1 0-16,2 3 1 15,6-2-2-15,-1 0 1 16,3-1 0-16,-2 3 0 16,4 0 0-16,-2 0 1 15,3 3-1-15,0-1 0 16,2-2 0-16,6 2 1 0,2 1-1 15,0-3 0-15,1 2 0 16,2 0 0-16,-3-2 0 16,6 0 1-16,2 0-1 15,3 0 0-15,0-4 0 16,2 4 0-16,1 0 0 16,-1 2 1-16,1-2-1 15,2 0 0-15,3 0 0 16,0 2 0-16,2-2 0 15,1 0 0-15,-1 0 0 16,6-2 0-16,2-3 1 16,-2 5 0-16,3-2-1 15,-1-3 0-15,0 1 0 16,3 1 1-16,0-1-1 16,1-1 0-16,1 0 0 15,1 3 0-15,0-3 0 16,2 0 0-16,0 1 0 15,1 1 1-15,-1 1-2 0,0 0 1 16,1-1 0-16,-4 1 0 16,4-5 0-16,-1 2 1 15,1 1-1-15,-1-6 0 16,0 3 0-16,3-2 1 16,0-3-1-16,0-5 1 15,3-4-1-15,0-2 0 16,2-5 0-16,3-3 1 15,2-2-1-15,1 2 1 0,2 3-1 16,0 2 0-16,-2 3 0 16,0 2 1-16,-1-1-2 15,1 1 0-15,2 3-4 16,3-1 1-16,5 5-11 16,3 4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19:08.8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2736 10715 18 0,'-35'7'9'0,"-55"-2"8"16,64-13 9-16,-8 1-24 16,-6 0 0-16,-5-4 0 15,8-6 1-15,-5 1-4 0,2-6 0 16,-5 4 2-16,0 1 1 15,8 1-2-15,-8-1 0 16,0-2-1-16,0 1 1 16,3 1-4-16,10 3 0 15,3-7-6-15,-8 4 0 16</inkml:trace>
  <inkml:trace contextRef="#ctx0" brushRef="#br0" timeOffset="660.5255">3029 8196 38 0,'6'0'19'0,"-27"7"-23"15,10-7 33-15,-5 0-28 16,-16 0 0-16,-15-2 0 15,2-3 1-15,-8 0-3 16,-8-2 1-16,-5 2 1 16,-6 1 0-16,1-1-1 15,5-2 1-15,-6-2-1 16,4 2 0-16,-9-1-6 16,3-1 1-16,-6 4-7 15,12-6 1-15</inkml:trace>
  <inkml:trace contextRef="#ctx0" brushRef="#br0" timeOffset="2852.7487">11893 9816 16 0,'16'-18'8'0,"16"-6"-7"16,-19 17 9-16,3-2-7 15,5 1 0-15,5 1 2 16,6 0 1-16,5 5-8 16,0 4 1-16,11 8 4 15,5-3 0-15,8 7-2 16,5 2 1-16,0 1-2 16,3 4 0-16,5 7-1 15,3-2 1-15,2-2-1 16,-8 6 1-16,-2 6 0 15,0 1 0-15,-6 8 0 16,-7 7 1-16,-8-5-1 16,-14 9 1-16,-10 0 0 0,-8 8 1 15,-19 2-2-15,-10 4 1 16,-11 3-1-16,-2-9 0 16,-17-8 1-16,-12-4 0 15,-19-5 0-15,-6-14 1 16,-12-12 0-16,-20-7 0 15,4-14 1-15,-6-4 1 16,-13-13-1-16,11-11 0 0,7-14 0 16,3-10 0-16,3-5-1 15,13 3 1-15,16-2-1 16,16-5 1-16,21-1-2 16,26 1 1-16,25-5-3 15,23 8 0-15,18 11-1 16,30 11 1-16,15 8-3 15,27 12 0-15,14 20-4 16,7 20 0-16,11 16-4 16,-9 14 1-16</inkml:trace>
  <inkml:trace contextRef="#ctx0" brushRef="#br0" timeOffset="5315.1437">12107 7420 21 0,'45'-5'10'0,"-10"12"-10"0,-19-4 11 16,7-1-13-16,14 3 0 16,8 2-1-16,11 2 1 15,0 0 3-15,2 3 0 16,11 5-2-16,2 1 0 16,8 4 1-16,-5 1 1 15,1 5 0-15,1 5 0 0,1-2 1 16,-6 2 1-16,-4 2 0 15,-15 7 0-15,-12 3-1 16,-11 9 1-16,-15 3-1 16,-17 6 0-16,-16 1-2 15,-12 4 0-15,-12-12-1 16,-12-4 1-16,-17-10 0 16,-15-6 0-16,-6-18 2 15,-12-13 1-15,-20-10 0 16,6-16 0-16,-5-21 1 15,-1-10 1-15,14-11-1 16,11-3 1-16,15-7-2 16,14-7 0-16,28-2-1 15,22 4 0-15,21-2-2 16,29 2 1-16,24 6-2 16,24 3 1-16,31 13-5 15,22 14 0-15,34 18-6 0,21 24 1 16,24 26-1-16,32 12 0 15</inkml:trace>
  <inkml:trace contextRef="#ctx0" brushRef="#br0" timeOffset="24083.4829">4130 5099 43 0,'40'-10'21'0,"-43"-18"-27"15,3 18 21-15,0-1-23 16,0 1 0-16,3-1-10 0,5-1 1 15,5 0 21-15,8-4 0 16</inkml:trace>
  <inkml:trace contextRef="#ctx0" brushRef="#br0" timeOffset="25854.1294">4617 4814 26 0,'58'-38'13'0,"8"-4"-9"0,-42 33 27 15,18-1-29-15,6 1 1 16,13-1 1-16,2 3 1 0,12-4-6 15,7 3 0-15,13-1 4 16,-8 2 0-16,19-2-2 16,2-3 0-16,9 0-3 15,2 3 1-15,8-3-2 16,3 0 1-16,12 5 0 16,9-2 0-16,-8-1 0 15,8 6 1-15,5 1 1 16,-2 1 1-16,2 0 0 15,-8 9 1-15,3-5-1 16,2 3 0-16,-7-1-2 16,2 1 1-16,-3 0-2 15,-5 2 0-15,6 2 0 16,-3 3 0-16,-11 0 0 16,8 0 1-16,-5 2 0 15,-2 4 1-15,-1 4 1 16,0 1 0-16,-5 1-1 15,-2 2 1-15,-1-3-1 16,0 3 1-16,-5 2-1 0,3 3 0 16,-3-3 0-16,-2 7 0 15,-12 3 0-15,4 2 0 16,-1 4 0-16,-10 8 1 16,-8 5 0-16,-5 1 0 15,-6 1 0-15,-10 5 0 16,-8 9 0-16,-8 2 0 0,-6 0-1 15,-2 12 1 1,-8 5-1-16,-5 4 1 0,-5 1 0 16,-11 4 0-16,-9 7 1 15,-9 7 0-15,-9-2 0 16,-7 10 1-16,-11-4-1 16,-3 6 1-16,-5 0-2 15,2 9 1-15,1-2-1 16,0 9 1-16,-3 4-1 15,-3 1 1-15,0 5-1 16,3-3 1-16,-3-7-1 16,-7 7 1-16,10-2-1 15,2-5 0-15,4 3-1 16,4-1 1-16,9-4-1 16,-1 4 1-16,6-4-1 15,0 0 0-15,-1 2 0 16,7-9 0-16,1-1 0 15,-2-4 1-15,0-9-1 16,3-10 0-16,-3 0 0 16,0-11 0-16,-5 2 0 0,0-15 1 15,0-2-2-15,-1-13 1 16,-2-6 1-16,-7-4 0 16,-1-7 0-16,-8-8 1 15,-5-8-1-15,-3-6 0 16,-5-9 1-16,-10-2 0 15,-6-7-1-15,-13-5 0 16,2-2-1-16,1-3 1 16,-6-2-1-16,-7 0 0 0,-12-2 0 15,9-1 0-15,-11 1 0 16,-8 2 0-16,-2 2 0 16,2 5 0-16,-5 3 0 15,-11 6 0-15,8-2 0 16,-5 3 0-16,-13 4 0 15,2-2 0-15,-2 0 0 16,-19-5 0-16,8-2 0 16,-10-1 1-16,-1-1-1 15,1-3 0-15,-11-2 0 16,5-1 0-16,-7 1 0 16,4-3 0-16,1-2-1 15,-9-2 1-15,9-5 0 16,-3-3 0-16,8-4 0 15,2-4 1-15,9-1-2 16,7 0 1-16,14-2 0 16,2 2 1-16,8-2-1 0,3-3 0 15,16 1 0-15,5-1 0 16,5 3 0-16,6-2 1 16,-6-1-1-16,9-2 0 15,10 3 0-15,5-3 0 16,2 2 0-16,1-4 1 15,8 4-2-15,-8-4 1 16,2 2-1-16,-2-4 1 16,2-1 0-16,4-4 0 0,-9 0-1 15,2-1 1-15,-1 1 0 16,1-3 0-16,1 8 0 16,8-5 1-16,8-3-1 15,2 0 0-15,8 1 0 16,3-1 1-16,3 0-1 15,2 3 0-15,3-2 0 16,-1-6 0-16,4 1 0 16,2-3 1-16,3-4-2 15,5-8 1-15,-5 1 1 16,5-8 0-16,5-8 0 16,3-11 0-16,3-4-1 15,2-19 1-15,-2-4 0 16,5-10 0-16,-3-9-1 15,3-15 0-15,-3-6 0 16,0-8 0-16,1-9 0 16,-1-7 1-16,3-2-2 15,-3 6 0-15,6-1 0 0,-1 4 1 16,4 0 0-16,4 4 0 16,6 3-1-16,-3-2 0 15,6 12 2-15,-6 1 0 16,0-1-1-16,0 9 0 15,-5 0-1-15,-3 0 1 16,-2 7 0-16,2 4 1 16,-5 6-2-16,-3-1 0 0,3 12 1 15,-3-2 0-15,3 7 0 16,3 2 0-16,-3 5-1 16,5 7 1-16,3 9 0 15,3 5 0-15,-1 14 0 16,3 7 0-16,-2 10-1 15,2 4 1-15,3 15-6 16,0 8 0-16,2 11-12 16,-5 8 1-16</inkml:trace>
  <inkml:trace contextRef="#ctx0" brushRef="#br0" timeOffset="28031.0715">3313 8930 19 0,'-3'9'9'0,"-29"-9"-3"16,30 0 9-16,-1-2-13 16,-2-5 1-16,2 7 3 15,3-3 1-15,8 1-8 16,-3 0 1-16,6-1 4 15,10 3 1-15,-5 0-1 16,13 0 0-16,0 3-2 16,3-3 0-16,5 2-1 15,10-4 0-15,9-1 1 16,2 1 0-16,11 2-1 16,-5 2 0-16,7-2 0 0,11 0 1 15,-5 5-1-15,5 2 1 16,-13 5 0-16,-6-5 0 15,-13 0-1-15,-5-2 1 16,-13-1-2-16,-6-4 1 16,-7 0-1-16,-6-2 0 15,-5 0-3-15,-8 2 1 16,-2-3-5-16,-1-1 1 16,-2 4-8-16,-6 2 1 0</inkml:trace>
  <inkml:trace contextRef="#ctx0" brushRef="#br0" timeOffset="28886.8648">3127 6307 16 0,'-10'14'8'0,"7"-2"5"15,6-9 1-15,-3 1-11 0,0 1 0 16,2 0 3-16,4-3 0 15,7 0-7-15,-2 1 1 16,7-1 5-16,6 0 0 16,5 1 0-16,-3-3 1 15,6 0-2-15,8 0 0 16,5 0 0-16,-5 0 0 16,12 2-1-16,12 1 0 15,2-3 0-15,11 2 0 0,-3 0 0 16,0 3 0-16,3 0 0 15,-3-3 0-15,-3 3-1 16,-5-3 0-16,-7 3-2 16,-14-1 1-16,-8 4-6 15,-8-6 1-15,-8 0-13 16,-13-4 1-16</inkml:trace>
  <inkml:trace contextRef="#ctx0" brushRef="#br0" timeOffset="43673.8655">16182 4019 12 0,'37'-35'6'0,"8"-1"-5"0,-32 27 7 15,0 0-6-15,3-1 0 0,5 3 4 16,3 0 0-16,5 5-6 16,-2 2 0-16,-3 9 6 15,5 8 0-15,-5 9 0 16,-1 14 0-16,-4 9-1 15,-3 12 1-15,-6 17-2 16,-2 11 1-16,-8 19-1 16,0 17 1-16,-2 7-2 15,-1 20 1-15,-2 1 0 16,2 21 0-16,0 0 0 16,1 17 0-16,4-1-1 15,4 15 1-15,2 0 0 16,2 13 0-16,3-4-1 15,3 5 1-15,5-10-1 16,1-2 1 0,9 104-2-16,-7-64 1 15,-5-38-2 1,-3-28 1-16,-6-30-4 0,1-29 0 16,-6-23-7-16,-5-19 1 15,0-24-12-15,-5-21 1 16</inkml:trace>
  <inkml:trace contextRef="#ctx0" brushRef="#br0" timeOffset="44679.6345">16140 4134 52 0,'18'-9'26'0,"14"9"-31"16,-16 0 37-16,8 2-34 0,7 3 1 16,14 0-3-16,11-1 1 15,10-4 4-15,8 3 0 16,8-8-3-16,11-2 0 15,10-5 1-15,5 3 0 16,6-12 1-16,10-1 1 16,6-1 1-16,0-5 0 15,7-5 0-15,1 2 1 16,-6 5 0-16,3 0 1 0,-8 5-2 16,-5 2 1-16,-6 3-1 15,-2 2 1-15,-19 4-2 16,-5 6 1-16,-10 1-1 15,-6 3 0-15,-11 7 0 16,-5 1 0-16,-7 6-1 16,-12 4 1-16,-7 8 0 15,-8 5 0-15,-8 4 0 16,-6 10 1-16,-7 0-2 16,-6 6 1-16,-2 15 0 15,-3 7 1-15,-2 5-2 16,-1 6 0-16,-5 20 0 15,0 9 0-15,3 4 0 16,-3 15 1-16,3 4-1 16,0 15 0-16,-1 4 1 15,1 3 1-15,3 13-1 16,-4-6 0-16,4 9-1 16,2-5 0-16,3 8 1 0,-3-1 1 15,0-16-1-15,0 0 0 16,-3-7 0-16,6-19 0 15,0-9 1-15,2-10 1 16,0-9-2-16,3-19 0 16,3-7 0-16,0-17 0 15,-1-13 0-15,1-8 0 16,0-7-1-16,-3-2 1 16,-3-7-1-16,-5-3 1 15,-5-1-1-15,-11-4 1 0,-10 1-1 16,-14-2 0-16,-13-1 0 15,-8-2 0-15,-21 5 0 16,-15 5 1-16,-9 2 0 16,-5-3 1-16,-8 3-1 15,-3-5 1-15,8-2-1 16,-2 0 1-16,10-8-5 16,14-3 0-16,7-6-9 15,14-2 1-15,13-2-11 16,15-13 1-16</inkml:trace>
  <inkml:trace contextRef="#ctx0" brushRef="#br0" timeOffset="45820.9452">14719 4967 19 0,'2'-12'9'0,"9"26"3"16,-3-16-5-16,10 2-2 15,9 2 1-15,13 1 3 16,15-1 1-16,19 3-12 16,14-1 0-16,20 6 8 15,19 4 0-15,24 2-3 16,8 3 1-16,18-2-2 15,3 4 0-15,5 5 0 16,-8 4 0-16,-7-6 0 16,-12 2 1-16,-20-1-1 15,-6-3 1-15,-23-4-1 16,-17-1 1-16,-15-3-2 16,-13-2 1-16,-19-5-1 15,-14-5 0-15,-10-4 0 0,-13-3 0 16,-13-7 0-16,-11-14 0 15,-13-6 0-15,-5-11 0 16,-11-1-1-16,-8-11 0 16,0 6 0-16,5 2 0 15,3 7-1-15,6 5 1 16,7 7-1-16,8 11 0 16,13 10 0-16,11 7 0 15,16 12 0-15,16 11 0 16,10 5 0-16,6 10 0 0,10 9 1 15,-2 10 0-15,2-1 0 16,-8 5 0-16,-7-11 1 16,-12-6 0-16,-12 1 0 15,-19 0 1-15,-13-3 0 16,-22-2 0-16,-10-2 0 16,-18-8 1-16,-17 1-6 15,-4-10 0-15,-9-2-11 16,-5-5 1-16,-10 0-4 15,-6-9 1-15</inkml:trace>
  <inkml:trace contextRef="#ctx0" brushRef="#br0" timeOffset="46811.7481">14415 6959 43 0,'15'-19'21'0,"12"-2"-30"0,-11 14 38 16,13 0-27-16,8 0 1 15,21 0 2-15,11-3 1 32,84 1-7-32,9 2 1 15,-9 4 4-15,11-4 0 16,6 7-1-16,-1-7 1 16,6 5-1-16,-9-3 0 15,9 1-1-15,-14 1 0 16,-2-2 0-16,-3 3 0 0,-21 2-1 15,-5-7 1-15,-22 0-2 16,-13 0 1-16,-13 0-1 16,-15 0 0-16,-17 0 0 15,-13-3 1-15,-16-1-1 16,-13-3 0-16,-13-3 0 16,-11 1 0-16,-13-6 0 15,-8-3 0-15,-8-6-1 16,-16-7 1-16,0-4 0 15,-10-3 0-15,4 8-1 16,4-1 1-16,-1 8 0 16,1 4 0-16,10 7-1 15,11 7 1-15,13 7-1 16,13 8 0-16,16 6 1 16,18 15 0-16,11 11-1 15,24 3 0-15,16 9 1 0,13-3 0 16,0 6 0-16,0 4 1 15,-5 7-2-15,-14-5 1 16,-10-6 0-16,-18-6 0 16,-20-4 0-16,-20-2 1 15,-24-10 0-15,-21-4 0 16,-22-3 0-16,-15-2 1 16,-11-7-2-16,-5-1 0 15,-8-1-7-15,5-6 0 16,-5 1-10-16,0-5 1 15</inkml:trace>
  <inkml:trace contextRef="#ctx0" brushRef="#br0" timeOffset="47638.4303">13454 5230 35 0,'11'-16'17'0,"-9"-8"-10"0,-2 15 18 0,-2-8-22 16,-1-1 0-16,3-11 5 16,0 1 0-16,5-12-9 15,1-7 1-15,2-9 5 16,2-10 0-16,-5 0-2 16,6-7 1-16,-3-2-3 15,3-5 1-15,2 9-2 16,3 10 0-16,-1 12 0 15,1 11 0-15,3 15 0 16,5 16 0-16,2 23-1 16,3 15 1-16,6 13-1 15,-1 20 1-15,3 23 0 16,5 7 0-16,1-7 0 16,-4-2 0-16,-2 4 1 15,1-11 0-15,-4-15 0 16,-2-11 0-16,-6-12-5 15,-2-19 0-15,-6-14-6 0,-7-19 0 16,-6-9-6-16,-7-12 1 16,-6 3-3-1,16 6 18 1,-35 10-1-16,9-14 1 16,-6 7 8-16,-8 6 1 15,-5 4 6-15,-3 1 0 16,-10 6-7-16,-3 1 1 15,-8 3-4-15,1 5 0 16,-1-3-5-16,5 3 0 16,1-3-5-16,2-2 0 0,2 3-6 15,6 1 1-15,11 8-6 16,10 2 0-16</inkml:trace>
  <inkml:trace contextRef="#ctx0" brushRef="#br0" timeOffset="48448.727">13970 7646 37 0,'8'-26'18'0,"-16"23"-20"0,5 1 30 16,-5-5-27-16,-2-2 0 0,-1-8 3 15,-2-4 0-15,0-3-3 16,-3-6 0-16,3-10 4 16,2-12 0-16,1-7 0 15,2-4 0-15,-3-1-2 16,6-4 1-16,2 0-3 15,3 4 1-15,3 8-2 16,2 11 1-16,6 8-2 16,4 15 1-16,9 15-1 15,5 12 0-15,3 14 0 16,-3 7 0-16,-2 9 0 16,-6-4 1-16,-8 4 0 15,-8 3 0-15,-5 2 0 16,-5 2 0-16,-5-2 0 15,-6-7 1-15,-6-5 0 16,1-9 0-16,5-3 0 0,3-6 1 16,5-6-1-16,8-4 0 15,8-7 0-15,8-7 1 16,8 2-2-16,8 3 1 16,7 9 0-16,6 7 1 15,0 10 0-15,6 4 0 16,1 0 0-16,-7 5 0 15,-10 2 1-15,-9-2 0 16,-10 0-1-16,-11 2 1 16,-20 3-1-16,-12-3 1 15,-20 2-1-15,-17-1 0 0,-18 3 0 16,5-1 0-16,-5-5-4 16,6-3 0-16,12 1-8 15,11-5 1-15,19 0-12 16,23-1 1-16,16-1-1 15,32-10 1-15</inkml:trace>
  <inkml:trace contextRef="#ctx0" brushRef="#br0" timeOffset="49528.9666">18177 4351 30 0,'0'-12'15'0,"13"14"-13"0,-5-4 26 16,11 2-24-16,12-2 0 16,9 2 1-16,18 4 1 15,11-1-8-15,18 4 1 16,17 7 4-16,17-2 1 0,12 2-3 16,9 4 1-16,9 4 0 15,-3 3 0-15,-5 4-1 16,-3-8 1-16,-15 7-1 15,-11-2 1-15,-14 0-1 16,-15 0 0-16,-16-5-1 16,-16-2 1-16,-19-3-1 15,-16-6 1-15,-12-8 0 16,-17-7 1-16,-13-9-1 16,-13-9 0-16,-13-8 0 15,-8-4 1-15,-8-8-2 16,-3-15 1-16,0-6-1 15,8 8 1-15,6 2-1 16,10 7 0-16,10 4-1 16,14 10 1-16,13 10-1 0,13 11 0 15,11 12 0-15,19 5 0 16,10 11 0-16,18 10 0 16,9 19 0-16,4 16 0 31,14 12 0-31,-21-7 1 15,-21-5-1-15,-19-5 1 16,-13-2 0-16,-19 0 0 16,-15-7 0-16,-12-4 0 15,-15-8-2-15,-5-7 0 16,-8 0-8-16,-5-4 1 0,-4 0-5 16,7-8 0-16</inkml:trace>
  <inkml:trace contextRef="#ctx0" brushRef="#br0" timeOffset="50309.6892">18079 5345 36 0,'11'-7'18'0,"18"3"-21"0,-21 4 30 15,2 0-25-15,9 0 0 16,7 0 2-16,11 0 1 16,8 4-5-16,16-1 1 0,10 1 2 15,14 1 1-15,13 0-2 16,11 2 1-16,18-5-2 15,7 3 1-15,15-3-2 16,-1 3 0-16,3-5 0 16,2 5 1-16,-21-1-1 15,-10 4 0-15,-19-6 0 16,-18-2 0-16,-16 2 0 16,-16 1 0-16,-16-3 0 15,-16 0 0-15,-13 0 0 16,-19 0 1-16,-13-7-1 15,-10-8 0-15,-14-3 0 16,-7-8 1-16,-11-3-1 16,0-8 0-16,-3-3 0 15,3 0 0-15,2 2 0 16,9 3 0-16,10 7 0 0,10 7 0 16,14 4 0-16,13 5 0 15,16 10-1-15,16 7 1 16,10 9-1-16,14 9 1 15,13 13-2-15,7 6 1 16,1 3 0-16,5-1 1 16,-8-4-1-16,-10-2 0 15,-14 0 1-15,-13-3 0 16,-10 0 1-16,-19-2 0 0,-13 0 0 16,-11-2 0-16,-16-6-3 15,-7 1 0-15,-9 0-11 16,-7-2 0-16</inkml:trace>
  <inkml:trace contextRef="#ctx0" brushRef="#br0" timeOffset="51061.0161">18010 6310 24 0,'-10'-26'12'0,"7"19"-8"0,8 4 6 15,11 1-4-15,11 0 0 16,4-3 4-16,14 3 0 16,11-1-13-16,10 6 0 0,13-3 9 15,19 2 0-15,5 3-4 16,14-5 1-16,18 2-2 15,2 0 0-15,-7-2 0 16,2 0 1-16,-21 3-1 16,-7-1 0-16,-12-2 0 15,-15-2 1-15,-11-3-1 16,-10 0 1-16,-11 1-1 16,-14-3 0-16,-9 0 0 15,-12 2 0-15,-7-5-1 16,-14-1 1-16,-10-3-1 15,-5-8 0-15,-9 1 0 16,-7-7 0-16,-6-5 0 16,1 3 0-16,-1 1 0 15,3 3 0-15,3 8 0 16,7 4 1-16,9 4-2 16,7 3 1-16,14 7-1 0,13 5 0 15,8 7 1-15,16 9 0 16,10 7-1-16,8 2 0 15,6 3 1-15,-1-4 0 16,-4 1-1-16,-4 1 1 16,-10 2 0-16,-8 0 0 15,-13-3 0-15,-13 5 1 16,-19-2 0-16,-10 0 0 16,-14-7 0-16,-13 0 1 0,-5-2-7 15,-6-3 1 1,-7-2-10-16,2-1 1 0</inkml:trace>
  <inkml:trace contextRef="#ctx0" brushRef="#br0" timeOffset="51888.0218">17931 7229 26 0,'-8'-2'13'0,"16"4"-1"0,2 1 9 16,6-3-16-16,16 2 0 16,5 0 2-16,11 3 0 15,13 0-9-15,5 4 0 16,16 1 6-16,21-3 1 0,8 2-3 15,13-2 1-15,19 7-2 16,5 0 1-16,1 0-1 16,-7 3 1-16,-9-3-1 15,-17 2 0-15,-10 1-1 16,-13-3 0-16,-17 0 1 16,-12-2 0-16,-11-3 0 15,-16-2 0-15,-11-4 0 16,-13-3 1-16,-13-5 0 15,-13-7 0-15,-8-4-1 16,-11-8 1-16,-10-13-2 16,5-3 1-16,-3-5 0 15,1 0 0-15,4 8-1 16,6 1 1-16,8 1-1 16,8 9 0-16,7 5-1 15,9 7 1-15,5 9-2 0,11 5 1 16,12 10 0-16,6 8 0 15,11 11 0-15,5 15 0 16,2 6 0-16,-7-1 0 16,-8 1 0-16,-9-10 1 15,-7 2 0-15,-10-4 0 16,-12-6 1-16,-18 1 1 16,-15-2 0-16,-12 2 0 15,-12-5 0-15,-6-4 0 16,-8-6-1-16,-2-8 1 0,7 2-1 15,1-5 0-15,4 0-1 16,12-5 0-16,12 3-6 16,9 2 1-16,13 0-8 15,5 2 1-15,8 3-6 16,2 0 1-16</inkml:trace>
  <inkml:trace contextRef="#ctx0" brushRef="#br0" timeOffset="52726.9231">21235 3847 29 0,'-2'-11'14'0,"-43"-36"-9"0,37 37 21 15,0 1-25-15,-3 2 0 16,3 4 1-16,-5 6 1 16,-5 4-4-16,-1 7 1 15,-7 7 2-15,-11 7 0 16,0 5 0-16,-8 2 0 15,2 3 1-15,4 7 1 0,2-5 0 16,5 0 1-16,8 2-1 16,11 5 1-16,10 2 0 15,11 3 1-15,11-7-2 16,2-5 1-16,13-5-1 16,9-7 0-16,1-6-1 15,12-4 0-15,0-1-1 16,-3-1 1-16,-3-9-7 15,-5-2 0-15,-3-3-10 16,-5 1 0-16,3-1-5 16,-6-4 0-16</inkml:trace>
  <inkml:trace contextRef="#ctx0" brushRef="#br0" timeOffset="53658.5582">20958 4981 26 0,'0'12'13'0,"8"23"-1"15,0-21 14-15,2 12-22 16,1 14 1-16,2 7 2 15,0 0 0-15,0-5-9 0,1 3 0 16,-1 2 6-16,0-2 1 16,-5-3-3-16,0-2 0 15,-3 0-1-15,1-9 0 16,-4-6-6-16,1-6 1 16,-3-5-10-16,2-11 1 15</inkml:trace>
  <inkml:trace contextRef="#ctx0" brushRef="#br0" timeOffset="53898.214">21466 4922 44 0,'5'-5'22'0,"-39"3"-17"15,18 2 33-15,-8 0-33 16,-3 0 0-16,-10 0 1 15,-8 2 1-15,0 1-10 16,-5 1 1-16,-3 6 6 16,-2-1 1-16,4 3-6 15,1-7 1-15,-3 2-9 16,3 2 1-16,8 8-9 16,7-1 0-16</inkml:trace>
  <inkml:trace contextRef="#ctx0" brushRef="#br0" timeOffset="54858.9874">20495 6663 35 0,'0'-8'17'0,"-11"-24"-12"15,8 20 20-15,3-5-22 16,-2-9 0-16,2-9 3 16,0-5 1-16,0-7-7 15,0 0 0-15,0-5 5 16,2-4 0-16,-2-15-1 16,3 1 0-16,-3 4-2 15,0 7 0-15,0 12-2 16,0 5 1-16,0 4-1 15,0 12 0-15,0 12-1 16,3 7 1-16,7 9 0 16,6 15 0-16,5 14 0 0,6 16 1 15,7 11 0-15,1-1 0 16,4 4 1-16,1 7 0 16,-6 3-1-16,-2-5 1 15,-3-8-1-15,-2-6 1 16,-1-5-2-16,-5-9 0 15,-2-10-6-15,-1-9 0 16,-4-7-8-16,-4-10 0 16,-2-4-4-16,-5-3 1 15</inkml:trace>
  <inkml:trace contextRef="#ctx0" brushRef="#br0" timeOffset="55040.2489">20870 6387 36 0,'-5'-21'18'0,"-37"19"-17"15,21 2 31-15,-9 0-30 16,-4 0 0-16,-3 0 1 16,-5 2 0-16,2 1-4 15,0-1 0-15,6 3 1 16,0-1 1-16,2 6-7 16,5-3 0-16,6 2-6 15,11 5 0-15</inkml:trace>
  <inkml:trace contextRef="#ctx0" brushRef="#br0" timeOffset="55399.1115">21534 6488 30 0,'-23'-28'15'0,"-17"38"-12"0,27-1 21 0,-11 3-19 16,-3 2 0-16,1 5 4 16,0 2 1-16,-4 2-12 15,12-1 0-15,-1 3 8 16,11 4 0-16,6-1-2 15,7 7 0-15,14-4-2 16,10-3 1-16,5-4-2 16,3-3 1-16,3-5-5 15,2 1 1-15,-2-1-11 16,-6 3 1-16,1 0-4 16,-6-8 0-16</inkml:trace>
  <inkml:trace contextRef="#ctx0" brushRef="#br0" timeOffset="56496.3223">20458 7267 21 0,'0'-26'10'0,"-3"28"-2"0,3 3 12 15,0 9-14-15,3 7 1 16,-1 8 4-16,4 6 1 15,-1 5-15-15,3 5 1 16,2 9 9-16,1 7 1 16,0-2-4-16,-1-10 0 15,-2-7-3-15,-3-6 1 16,-5-11 0-16,0-3 1 16,-5-11-1-16,-3-11 0 15,0-11 0-15,0-18 0 0,3-8 0 16,-3-10 0-16,3-3-2 15,2-8 1-15,3-8-1 16,5 0 0-16,6 5 0 16,2 9 0-16,8 10-1 15,-2 6 0-15,2 13 0 16,5 9 0-16,4 14-1 16,-1 11 1-16,-3 11 0 15,-5 6 0-15,-7 5 0 16,-9 4 1-16,-5-1 0 15,-8-6 0-15,-5-1 0 16,-6-1 0-16,-2-2 0 16,0-5 1-16,2-5 0 15,3-4 1-15,6-5-1 16,7-2 0-16,8-5 0 0,9-3 1 16,10 1-2-16,7 2 1 15,9 2-1-15,-3 8 0 16,8 4-1-16,5 5 1 15,-5 11 0-15,-2 3 0 16,-6 0 0-16,-3 2 1 16,-10-2 1-16,-8 0 1 15,-11-4 0-15,-8-1 0 16,-13-2 0-16,-13-3 1 16,-10-4-1-16,-12-3 0 0,-7-1-1 15,0-4 0-15,-3 1-1 16,6-3 1-16,7-2-3 15,6 1 0-15,10-4-5 16,5 3 1-16,9 3-8 16,10-1 0-16,8 5-8 15,16 0 0-15</inkml:trace>
  <inkml:trace contextRef="#ctx0" brushRef="#br0" timeOffset="56825.9789">21579 7975 29 0,'-47'-12'14'0,"-9"10"0"0,43 4 14 15,-6 3-23-15,-10 4 0 16,8 3 3-16,-3 9 0 16,1 12-9-16,-1 2 0 15,3 1 7-15,7 1 0 16,6-1-1-16,8-6 1 16,6-2-2-16,10 3 1 15,13-10-2-15,10-2 1 16,12-5-7-16,4-2 1 0,1 2-15 15,7-2 1-15</inkml:trace>
  <inkml:trace contextRef="#ctx0" brushRef="#br0" timeOffset="103757.1337">22140 5959 19 0,'-2'-37'9'0,"-4"6"-8"0,4 22 9 16,2-1-10-16,-6 1 0 16,6 2 0-16,0 0 1 15,6 2 0-15,-4 3 0 16,12 4 0-16,2 5 0 16,-1 7 1-16,12 7 0 15,-1 8-1-15,3 6 0 16,8 10 0-16,8 6 1 15,-2 3 0-15,4 10 0 16,9 16 0-16,-3 9 1 16,0 5 0-16,2 19 0 0,-2 5 0 15,-5-1 1-15,-11 8-2 16,-11 2 1-16,-4-12 0 16,-7 5 0-16,-15 0-1 15,-10-5 1-15,-11-6-2 16,-8-6 1-16,-3 1 0 15,-11-3 1-15,-1-12-2 16,4-9 0-16,-5-5-1 16,-3-7 0-16,-2 3-5 15,-6-7 1-15,3-10-9 16,3-5 0-16</inkml:trace>
  <inkml:trace contextRef="#ctx0" brushRef="#br0" timeOffset="105333.2731">23320 3821 15 0,'11'-16'7'0,"-8"4"-5"0,-3 5 7 0,-3 0-10 16,-2 0 1-16,-3 0 0 15,-5 0 0-15,-3 5 0 16,-6-3 0-16,-1 5-1 15,-9 2 1-15,-5 3 1 16,-8 0 0-16,0 2 0 16,-11 0 1-16,-7 0-1 15,-3 2 1-15,-14-2 1 16,9 0 0-16,-1 0-2 16,-2-2 0-16,3-3-1 15,-3 3 1-15,2-2-1 16,12-1 1-16,4 0-5 15,6 1 1-15,-1-1-3 16,6 0 0-16</inkml:trace>
  <inkml:trace contextRef="#ctx0" brushRef="#br0" timeOffset="105769.2777">23521 4870 23 0,'0'-2'11'0,"-45"-5"-12"16,30 9 19-16,-7-4-18 15,-1 0 1-15,-6 2-1 16,-9 0 1-16,-6 4-1 15,4-1 0-15,-13-1 0 16,0 0 1-16,3 1-1 16,-1-1 1-16,-1-2 0 15,-4 2 0-15,0 1-2 16,-7-3 1-16,-3 2-7 0,2-2 0 16</inkml:trace>
  <inkml:trace contextRef="#ctx0" brushRef="#br0" timeOffset="107435.8026">23376 6966 23 0,'16'-24'11'0,"-35"20"-11"15,17-1 11-15,-4 0-9 16,-2 3 1-16,0 2 2 16,1 5 1-16,-1 2-7 15,-6 7 1-15,6 5 4 16,-2 4 0-16,2-4-1 0,3 4 1 15,5 3-1-15,0 3 0 16,8-1 0-16,0-2 1 16,-1 0 0-16,7-3 0 15,-1-4-1-15,3-7 0 16,2-5-1-16,1-12 0 16,2 0-3-16,-2-4 0 15,-4-3-5-15,-1-7 0 16,-6-2-8-16,-11-5 1 15</inkml:trace>
  <inkml:trace contextRef="#ctx0" brushRef="#br0" timeOffset="107916.111">23191 6249 17 0,'16'28'8'0,"23"35"6"16,-28-39 2-16,5 11-13 16,0 12 1-16,7 7 1 15,7 0 1-15,1 5-8 16,4 0 1-16,-4-5 4 0,-1-5 1 15,-4-6-2-15,-2-10 1 16,-6-5-2-16,-4-7 0 16,-1-7 0-16,-5-9 0 15,-6-7-1-15,-2-13 1 16,0-8-1-16,0-5 0 16,0-3 0-16,0 3 0 15,0 2 0-15,8 7 1 16,3 7 0-16,7 10 0 0,9 11 0 15,-1 10 1-15,-4 12 0 16,4 2 0-16,-8 2-1 16,4 0 0-16,-1 3-1 15,-5-10 1-15,-8-7-5 16,5-4 1-16,-5-12-8 16,-6-10 1-16,-4-9-3 15,-3-15 1-15</inkml:trace>
  <inkml:trace contextRef="#ctx0" brushRef="#br0" timeOffset="108306.2315">23820 6434 26 0,'27'3'13'0,"-35"20"-17"16,3-16 21-16,5 5-15 15,-6 2 1-15,6 5 2 16,-2 2 1-16,2 7-7 15,2-2 0-15,4 5 4 16,-1-1 1-16,3-1-2 0,2-1 0 16,-2-5-1-16,6-4 1 15,-6-7-2-15,0-7 1 16,-1-10 0-16,-1-7 0 16,-4-7-1-16,-2-4 1 15,0-10-1-15,-8 2 0 16,1 3 0-16,4 2 0 15,-2 3 1-15,5 6 0 16,0 8 1-16,13 9 0 0,-3 9 1 16,12 8 0-16,-1 2 0 15,0 2 0-15,3 2-1 16,-8 3 1-16,5-2-3 16,-8-6 1-16,-2 1-7 15,-3-9 1-15,-8-8-9 16,-3-11 1-16</inkml:trace>
  <inkml:trace contextRef="#ctx0" brushRef="#br0" timeOffset="108711.1605">23955 6333 20 0,'22'43'10'0,"15"15"-3"0,-29-41 5 16,-1 2-12-16,1 2 0 16,3-5 1-16,-3 1 0 15,-5-8-1-15,5-2 1 16,-8-7 0-16,0-7 1 15,0-9 0-15,0-10 0 0,0-5-1 16,0-2 1-16,-3 0-1 16,-2 0 1-16,5 5-1 15,8 7 1-15,-1 7-1 16,7 7 1-16,-1 7-1 16,3 7 1-16,-3 5-1 15,-2 2 0-15,-3 7-1 16,-1 0 0-16,1 0-6 15,-8-7 0-15,0-4-4 16,-8-10 0-16</inkml:trace>
  <inkml:trace contextRef="#ctx0" brushRef="#br0" timeOffset="109476.7519">24125 5950 24 0,'8'2'12'0,"-8"19"-12"0,0-11 19 16,0 6-18-16,0 3 1 15,0 7 0-15,0-3 0 16,5 6-3-16,-2 1 0 16,2-4 2-16,-2-5 1 15,4 0-1-15,1-2 0 16,-2-7 0-16,2-3 0 15,0-4 0-15,5-7 0 0,-5 2-1 16,5-5 0-16,-2-4 0 16,-4-3 1-16,1 0-2 15,3 0 1-15,-3 3 1 16,-5 0 0-16,5-1 0 16,-8 6 0-16,5-1 0 15,-3 2 0 1,12 13 1-1,2 9 0-15,-1-5 0 16,-1 7 0-16,7 7 0 16,-11 10 0-16,4 2-1 15,-6 0 1-15,-3 0-1 16,-2 0 1-16,-3 2-1 16,0-9 0-16,-3-2-1 15,-2-8 1-15,2-6 0 16,-2-8 1-16,-3-7 0 15,2-6 0-15,6-8 0 16,-8-7 0-16,8-7 0 16,-2-7 0-16,2-9-2 0,2-5 1 15,-2 0-1-15,8-7 0 16,-2 0 0-16,2-10 0 16,0 10 0-16,0 0 0 15,-8 2-1-15,5 5 1 16,-10 10 0-16,2-1 0 15,-5 3-1-15,0 6 0 16,-5 6-1-16,0 9 0 0,-11 0 1 16,11 11 1-16,-3 8-1 15,2 4 1-15,6 6 0 16,8 3 1-16,8 6 1 16,11-1 0-16,-1 1 0 15,12-5 0-15,4-3 0 16,-2-6 0-16,-1-6 0 15,4-1 0-15,-11-3-6 16,5-3 1-16,-5-1-12 16,-3-1 0-16</inkml:trace>
  <inkml:trace contextRef="#ctx0" brushRef="#br0" timeOffset="169396.6769">15872 4468 38 0,'6'-19'19'0,"-9"17"-17"15,3 2 19-15,0 2-19 16,0 5 0-16,3 8 4 16,2 1 1-16,0 3-8 15,-2 7 1-15,-3 4 4 16,0 3 0-16,-3 5-1 15,-2-3 0-15,0 5-2 16,-1-9 0-16,-2-1-1 16,0-6 1-16,1-5-4 15,-1-3 0-15,2-4-6 16,1-5 1-16,2-2-6 16,3-5 1-16</inkml:trace>
  <inkml:trace contextRef="#ctx0" brushRef="#br0" timeOffset="169771.5558">16113 4473 28 0,'0'-2'14'0,"-16"9"-10"0,14-7 19 0,-4 4-21 16,1 3 1-16,-3 8 1 15,5-1 0-15,1 2-5 16,2 5 0-16,2 5 4 16,1 0 0-16,5 2-2 15,0 3 1-15,0 4-1 16,2-2 1-16,1-5-1 16,2-2 0-16,1-2 1 15,1-3 0-15,1-5 0 16,0-4 1-16,0-5-1 15,0-5 0-15,-3-4 0 16,0-7 1-16,1-8-3 16,-4-6 0-16,-2-3-6 15,0 5 0-15,-5-1-8 16,-6 4 0-16</inkml:trace>
  <inkml:trace contextRef="#ctx0" brushRef="#br0" timeOffset="170416.2326">16293 4906 19 0,'8'7'9'0,"-3"9"-1"0,-5-16 2 15,3 3-10-15,2-3 1 16,1 2-1-16,-1 3 1 16,0-5-1-16,0-3 0 15,-2-1 1-15,-3 4 0 16,-3-10 0-16,1 1 1 0,-4-10 1 15,1 0 0-15,-5-7 0 16,-4-4 1-16,-4-3-2 16,-3-7 1-16,-1 4 0 15,-1-6 0-15,2 2-3 16,2 3 1-16,-5 4-1 16,0 7 0-16,-2 9-10 15,-6 10 1-15</inkml:trace>
  <inkml:trace contextRef="#ctx0" brushRef="#br0" timeOffset="174350.448">9956 6655 6 0,'-10'0'3'0,"-4"15"-2"16,12-11 3-16,-3 6-5 15,-1 1 1-15,-4 8 2 16,-9 0 1-16,-10 2-1 16,-5 0 0-16,-11 1 1 15,-14 1 1-15,-7 3 0 16,-5 0 0-16,-1-3-2 16,-7 3 1-16,-6 0-2 0,-7 0 1 15,4-3-1-15,-9-4 1 16,-1-7 0-16,-13 0 0 15,5-5 2-15,-5-5 0 16,-3-9-1-16,3-7 1 16,2-9-1-16,3-3 1 15,1-10-1-15,7-8 0 16,8-3-2-16,5 2 0 16,6-2 0-16,13 5 1 0,10-3-2 15,11-2 1-15,8 0-1 16,8-3 0-16,8 6 0 15,7-6 1-15,6 8-1 16,11 0 0-16,13 2-1 16,13 2 1-16,13 0 0 15,19 6 0-15,13-6-1 16,11 5 0-16,18-2 0 16,6 2 1-16,4 7 0 15,17 2 0-15,-3 10-1 16,0 7 1-16,16 10-1 15,3 8 0-15,-6 15-3 16,8 2 0-16,-3 12-6 16,-4 3 0-16</inkml:trace>
  <inkml:trace contextRef="#ctx0" brushRef="#br0" timeOffset="175565.4956">19256 4781 20 0,'-5'-19'10'0,"5"24"-7"16,0-5 10-16,0 5-11 15,3 4 1-15,-1 7 3 16,4 3 0-16,-1 5-7 15,-2 6 1-15,2 1 4 16,3 4 0-16,0 1-1 16,0 1 1-16,0 3-3 15,-3-2 1-15,0-1-1 16,-2-4 1-16,0-4-1 16,-3-6 1-16,-3-2-3 15,-5-4 1-15,0-8-4 0,-3-4 0 16,1-3-7-16,-1-7 1 15</inkml:trace>
  <inkml:trace contextRef="#ctx0" brushRef="#br0" timeOffset="176166.3988">19587 4821 17 0,'16'-9'8'0,"-13"9"-3"16,-3 0 4-16,0 0-8 16,0 0 1-16,-3 2 1 15,-2 0 0-15,-3 3-4 16,-3-3 1-16,-2 1 2 15,0-1 0-15,-3-2-1 16,0 2 0-16,3-2 0 16,0 0 0-16,2 0-1 15,0 3 0-15,1-1 0 16,2 3 0-16,3-3 0 16,2 5 0-16,0 0 0 15,3 3 1-15,0 1 1 16,0 4 0-16,0 1-1 0,3-2 0 15,-3-2 0-15,3 0 1 16,-3-1-1-16,2 1 1 16,1-2-2-16,-1-3 1 15,1 0 1-15,5-3 0 16,-3-1-2-16,3-3 1 16,6-3 0-16,4 1 0 15,3 2-1-15,0 2 1 16,1 3 0-16,-7 5 0 15,1 1 0-15,-2 3 1 0,-7 3-1 16,-1 4 1-16,-6 3-1 16,-6-3 1-16,-9 5-1 15,-9-3 1-15,-8-2-2 16,0 0 1-16,-2-4-8 16,-6-3 1-16,8-2-6 15,3-10 1-15</inkml:trace>
  <inkml:trace contextRef="#ctx0" brushRef="#br0" timeOffset="196945.3302">15669 6030 21 0,'2'-24'10'0,"-2"-4"-5"15,0 21 10-15,0 0-13 16,0 0 0-16,3-2 2 15,-3-1 1-15,3 1-6 16,-1-1 0-16,4 3 3 16,-1 0 1-16,3 3-2 15,5-1 1-15,0 5-2 16,3 2 1-16,5 3-1 16,0 2 1-16,3 0-1 15,-3 9 1-15,-2 8-1 0,-3 7 1 16,-3-1 0-16,0 8 0 15,0-3 0-15,-2-4 0 16,-3-1 0-16,0-6 0 16,-8 6 0-16,-3-4 0 15,-2-2 0-15,-6-6 0 16,-2-6 0-16,-5-2 0 16,-1-3 0-16,1-5 0 0,2-2 0 15,3-5 0-15,7-2 0 16,9-2 0-16,7-1-1 15,9 3 1-15,5 3 0 16,8 1 0-16,5 3-1 16,0 3 1-16,0 1-1 15,0 3 0-15,0 3 0 16,0-1 1-16,-5 1-1 16,-6-1 1-16,-5 0-4 15,-5-1 0-15,-5 1-8 16,-6-2 1-16,-8 0-2 15,-2-5 0-15</inkml:trace>
  <inkml:trace contextRef="#ctx0" brushRef="#br0" timeOffset="197320.3458">16185 5997 20 0,'8'-14'10'0,"-14"28"-8"0,4-9 14 16,-1 4-13-16,-2 10 0 16,-1 0 4-16,4 7 0 15,-1 2-8-15,0 0 1 16,3-2 4-16,6 2 1 16,4 0-1-16,6-2 0 15,3-2-1-15,2-8 1 0,0-6-1 16,0-8 1-16,-5-7-1 15,-3-4 0-15,1-8 0 16,-1-6 0-16,0-5-3 16,-5-1 1-16,-8-1-1 15,-3-3 0-15,-2 2-1 16,-8 3 1-16,-14 5-1 16,-7 1 0-16,-3 6-1 15,-5 7 0-15,-1 4-5 16,1 5 0-16,5 9-6 15,5 3 0-15</inkml:trace>
  <inkml:trace contextRef="#ctx0" brushRef="#br0" timeOffset="198777.2296">18904 4574 8 0,'19'-2'4'0,"10"-1"4"0,-18 3-8 0,2-2-1 16,5 0 1-16,6 2 0 15,5 0 0-15,6 0 0 16,7 0 1-16,3 0-1 16,5-3 0-16,9 3 1 15,4 5 1-15,3 4 0 16,0 3 0-16,6 2-1 15,-6 5 1-15,3 5-1 16,2 6 0-16,-5 5 0 16,-2 8 0-16,-3-1-1 15,-3-2 0-15,-8 0 0 16,-8 2 0-16,-7-2 0 16,-11-4 0-16,-11-1 0 15,-10-2 0-15,-17-5 0 16,-9-7 1-16,-15-7 0 15,-17-9 0-15,-9-3 1 0,-10-6 0 16,-10-6 0-16,-6-6 1 16,0-1 0-16,-3-4 0 15,1 5 1-15,-1-3 0 16,8-2-1-16,-2 0 0 16,10-1-1-16,8 1 0 15,11 2-1-15,8-4 1 16,5 4-2-16,8 0 0 15,10 3-1-15,9-1 0 0,10 1-1 16,8-1 0-16,5 3-1 16,9 0 0-16,9-2 0 15,9 2 0-15,13-3 0 16,13 3 1-16,6 2-5 16,15-2 0-16</inkml:trace>
  <inkml:trace contextRef="#ctx0" brushRef="#br0" timeOffset="200353.7336">21124 5233 13 0,'6'-12'6'0,"-4"-2"0"15,-2 14 5-15,0-5-12 16,0 5 1-16,-2-2 0 15,-1 2 0-15,-2 0 0 0,-3 0 0 16,-3 0 0-16,-2-3 0 16,-6-1 0-16,-10-3 0 15,-5-5 0-15,-8-2 0 16,-9-3 1-16,-7-4 0 16,-8 2 0-16,16 5 1 15,-30-9 0-15,-10 1 0 16,3 1 0-16,-6 0 0 31,-47-9 0-31,5 6 0 0,22 5-1 16,7 3 1-16,5-1-1 15,11 8 0-15,6 4-1 16,1 3 1-16,7-1-1 16,7 6 1-16,3 2-1 15,5 2 1-15,5 4 0 16,6 8 0-16,5-2 0 15,3 1 1-15,2 8 0 16,3 3 0-16,3 8 0 16,5 1 0-16,-1 4-1 15,1 3 0-15,-2-3 0 16,-1-7 1-16,-3 3-1 16,-2 0 1-16,-2 4-1 15,4-2 1-15,-2 7 0 16,0 0 0-16,-2 0 0 15,2-2 0-15,0-3-1 16,-3-2 1-16,-3-7 0 0,-1 0 0 16,-4 0-2-16,3 2 1 15,-5-2-1-15,2 0 0 16,0-2 1-16,-2-1 0 16,0 3-1-16,0-2 1 15,-1 2 0-15,6-3 1 16,0 1 0-16,0-1 0 15,3-9-2-15,0 1 1 16,-3-4-1-16,-3 4 1 16,-5-1-1-16,6 2 1 0,-4-2-1 15,-2-2 0-15,3 0 0 16,0-5 1-16,-6 0-1 16,-7-7 1-16,2 5-1 15,-8-7 1-15,3 0-1 16,-5-5 0-16,-11-3 0 15,2 3 1-15,-7 0-1 16,2 0 0-16,-10-2 0 16,0 2 0-16,-9 0 0 15,7 0 0-15,-4 0 0 16,-2 0 0-16,0 2 0 16,7-2 0-16,-7 0 0 15,8 3 0-15,10 1 0 16,6 1 1-16,7 0-1 15,9-5 1-15,7-3-1 16,6 3 1-16,8 0-1 0,7 0 0 16,9 3 0-16,5-3 0 15,8 4-1-15,7-1 1 16,6 1 0-16,6 1 0 16,2 0 0-16,2-3 1 15,1 1-1-15,-1-3 0 16,3 2 0-16,1-2 0 15,-1 2 0-15,0-4 0 16,0 0-1-16,3-3 1 0,-2 0 0 16,1 5 0-16,-1 0 0 15,-1 0 0-15,5 0 0 16,6 0 0-16,11 2-1 16,12 1 1-16,9 2-1 15,15-3 1-15,24-2-1 16,19 2 1-16,24-2-4 15,15 5 1-15,25 2-6 16,12 2 1-16,19 8-6 16,19-8 0-16</inkml:trace>
  <inkml:trace contextRef="#ctx0" brushRef="#br0" timeOffset="219735.6062">19545 6747 19 0,'16'-14'9'0,"-14"-5"-3"16,-2 15 9-16,0-1-14 0,-2 0 0 15,-1 0 0-15,-2 1 1 16,-1 1-1-16,-2-1 0 15,-2 1 2-15,-1 1 1 16,-2 0-1-16,-3-1 0 16,-2 1-1-16,-3 0 1 15,-1-1-2-15,-1 1 1 16,-1 0-1-16,0 2 0 16,-3 0-1-16,6-3 1 0,3 1-1 15,5-1 0-15,-1 6 0 16,4 2 0-16,2 4 0 15,3 5 1-15,2 5-1 16,3 2 1-16,0 3 0 16,0 4 0-16,-3-2-1 15,3-1 1-15,0-1 0 16,0-8 0-16,3 1 0 16,2-5 0-16,0-8 0 15,3-1 0-15,6-3 0 16,-1-3 0-16,3 1-1 15,2-3 1-15,1 5-2 16,-1 3 1-16,3 4-1 16,1 0 1-16,-4 7 0 15,1 2 1-15,-3 1-1 16,-6-1 1-16,1 3 1 16,-11-2 1-16,-8-6-1 0,-5 1 0 15,-6 0 0-15,-7 0 1 16,-6-3-1-16,0-2 0 15,3-2-5-15,0-1 1 16,0 4-7-16,2 1 1 16,6 5-6-16,3-5 0 15</inkml:trace>
  <inkml:trace contextRef="#ctx0" brushRef="#br0" timeOffset="222407.4661">19024 5729 9 0,'7'-10'4'0,"-4"3"-2"0,-3 3 5 15,0-3-4-15,3-3 0 16,-1 1 2-16,1-3 1 15,2 3-7-15,3-3 1 16,3 5 4-16,-1 0 1 16,9 4-3-16,-3 6 1 0,2 6-2 15,1 3 1-15,-3 2-2 16,-3 0 0-16,3 3 1 16,-3 1 0-16,-2 4-1 15,-3-4 1-15,-3 1 0 16,-5 2 0-16,-3 3-1 15,-2-1 1-15,-6-4-1 16,-4 2 1-16,-4 1 0 16,-2-4 0-16,-3-1 0 15,3-3 1-15,-3-5 0 16,6-2 0-16,2-2-1 16,2-3 1-16,6-6 0 15,8-1 0-15,8 0-1 16,8 1 1-16,8 1-1 15,8 1 1-15,-3 4-1 16,3 5 1-16,2 3-1 16,1-1 0-16,-6 5 0 0,-6 0 0 15,-1 5-2-15,-7-5 1 16,-1-2-5-16,-6 0 0 16,-6 2-6-16,-7-7 0 15</inkml:trace>
  <inkml:trace contextRef="#ctx0" brushRef="#br0" timeOffset="223519.5216">19412 3640 23 0,'6'-7'11'0,"-14"12"-8"16,5-3 12-16,-2 1-15 15,-8 4 0-15,-6 2 0 16,1 3 1-16,-1 0-1 15,-2-3 0-15,5 1 0 16,3-1 1-16,2 3-1 16,3 4 1-16,0 1-1 15,3-1 1-15,0 1 0 0,2 4 0 16,1 0-1-16,-1 0 1 16,3-2 0-16,0 2 0 15,5 0 0-15,6 0 1 16,5-4-2-16,2-1 1 15,6 1 0-15,0-3 0 16,2 5-1-16,3-1 1 16,0 4-1-16,-2-1 0 0,-3-2 0 15,-6 4 1 1,-2 3-1-16,-5 0 0 0,-6 4 0 16,-5 3 1-16,-5 5-1 15,-6-3 1-15,-2-6-1 16,-3 1 0-16,-3-4 0 15,1-3 1-15,-1-8 0 16,-2-1 0-16,5-7-1 16,1-5 1-16,1-4 0 15,9-5 1-15,5-7-1 16,5-12 0-16,1-5-1 16,-1-4 1-16,3-5-1 15,0-5 1-15,2-9-1 16,-2-9 1-16,-2-1 0 15,-4-4 0-15,-2 11 0 16,-5 10 1-16,-6 0-2 16,-7 7 1-16,-6 0-2 15,-5 10 1-15,-3 4-8 16,-2 10 0-16,-6 6-4 0,6 1 1 16</inkml:trace>
  <inkml:trace contextRef="#ctx0" brushRef="#br0" timeOffset="225575.3023">13115 3709 16 0,'22'-12'8'0,"7"-2"-6"16,-19 9 8-16,3 0-13 16,6-2 1-16,5 3-1 15,5-1 0-15,3 0 3 16,5 3 0-16,5-5-5 15,8 2 1-15,6 0 1 16,5-2 0-16,5 0 0 31,-61-30 3-31,120 58 0 16,-6-35 1-16,-16 4 1 16,-3-4 0-16,-7 5 1 15,2-3 0-15,-5 5-1 0,-10 5 0 16,2 4-2-16,0-2 1 15,-8 2-1-15,-3 3 0 16,-2 2-1-16,-6 0 1 16,-4 5-1-16,1-5 1 15,-1-2-1-15,-6-3 1 16,-1-2 0-16,1 0 1 16,0 2-1-16,-2 1 1 15,-4 1 0-15,-4 3 0 16,-6 0-2-16,-3 1 1 0,-5-1-3 15,-5 0 1-15</inkml:trace>
  <inkml:trace contextRef="#ctx0" brushRef="#br0" timeOffset="403454.5141">2532 5402 12 0,'0'0'6'0,"27"5"-7"15,-20-3 6-15,1-2-6 0,3 5 0 0,0 2-2 16,2 2 1-16,0 3 2 16,3 4 0-16,0 3-2 15,0 5 1-15,5 2 0 16,0 6 0-16,-2 4 1 15,7-3 1-15,-2 7-1 16,5 2 1-16,0 7-1 16,-5 13 1-16,0 3 0 15,-1 1 0-15,4 7-1 16,-6 9 0-16,-2 8 0 16,-1 6 1-16,1 3-1 15,-1 12 0-15,-2 1-1 16,3 8 0-16,7 7 0 15,-2 7 0-15,8 5 1 16,2 9 0-16,6 5 1 16,2 0 1-16,-5 7 1 15,0 2 1-15,-3 5 0 0,-2-2 0 16,-8 9 0-16,-13 9 1 16,-6-9-2-16,-13 8 1 15,-16-1-3-15,-8 2 0 16,-10-4-3-16,-11-5 1 15,3-9-2-15,0-15 0 16,-3-7 0-16,2-11 0 16,1-7 1-16,0-15 1 15,-3-8 1-15,0-20 1 0,8-14 1 16,-5-14 0-16,-3-16 0 16,0-12 1-16,-11-17-2 15,1-18 1-15,-11-20-1 16,0-15 0-16,-8-20-1 15,-16-13 1-15,3-20-1 16,-3-20 0-16,-5-15-1 16,-3-16 1-16,8-3-2 15,8-13 1-15,3-13 0 16,10 3 0-16,8-9 0 16,11 4 0-16,13-9 1 15,10-3 1-15,17-11 0 16,10-3 0-16,11-6 0 15,10 6 1-15,3-2-1 16,8 7 1-16,10-2 0 16,-2 7 0-16,-1 4 0 0,12 10 0 15,10 7-1 1,-3 3 1-16,11 8-1 0,5 6 0 16,-3 4-1-16,9 9 1 15,5 15-1-15,5 0 0 16,-3 20-4-16,0 15 1 15,14 19-5-15,5 23 1 16</inkml:trace>
  <inkml:trace contextRef="#ctx0" brushRef="#br0" timeOffset="405165.8639">8239 11634 10 0,'13'3'5'0,"-10"-8"-2"15,0 7 6-15,-3-2-7 16,0 0 0-16,0-4 3 16,0 4 0-16,-3-7-6 15,-2-5 1-15,-3 0 4 16,-3-2 0-16,-2-5 0 16,2-7 0-16,-4-7-2 15,-4 0 1-15,0-2-1 16,4-3 1-16,-1 3-2 15,0 2 0-15,0 0 0 16,0 0 0-16,3 3-1 16,2-1 1-16,3 3-1 15,3 0 0-15,2 4 0 16,6 3 1-16,2 2-1 16,1 8 0-16,2 1 0 15,2 5 0-15,3 8-1 0,9 2 1 16,7-1 0-16,2 8 0 15,4 0 0-15,-3 2 0 16,-1 2 0-16,-2-2 0 16,-2-2 0-16,-6-2 1 15,-5-3-1-15,-6 0 0 16,-4-3 0-16,-12-4 1 16,-4-2-1-16,-9-3 1 15,-7-2-1-15,-11 0 0 0,-3 0 1 16,1 0 1-16,-6 2-2 15,0 3 1-15,0 4 0 16,2 5 1-16,4 10-1 16,2-1 1-16,5 6-2 15,0 3 1-15,8 4 0 16,3 1 1-16,5 6-6 16,3 4 1-16,2 9-8 15,11-9 0-15</inkml:trace>
  <inkml:trace contextRef="#ctx0" brushRef="#br0" timeOffset="445810.2976">4395 5221 26 0,'16'-52'13'0,"-1"-4"-14"15,-12 42 14-15,0-8-14 16,-3 1 1-16,-3-7 0 16,-5-5 0-16,3-2-6 15,2 2 1-15,-2-5-1 16,5 3 0-16</inkml:trace>
  <inkml:trace contextRef="#ctx0" brushRef="#br0" timeOffset="446902.1614">5771 4304 27 0,'113'-22'13'0,"33"22"-18"0,-106 0 26 15,20 0-21-15,12-2 1 16,15 2-1-16,14 0 1 16,2 2-1-16,11 3 0 15,7 2-1-15,6 12 1 16,11-3-2-16,7 3 0 15,1 2-1-15,7 3 1 0,1 2-1 16,5 4 1-16,5 1-1 16,-8 7 1-16,5 2 1 15,-2 2 1-15,-14 14 0 16,4 3 1-16,-12 0 0 16,-10-3 0-16,-13 6 0 15,-11 6 0-15,-13 7-1 16,-5 5 0-16,-11 5 0 15,-8 4 0-15,-10 12-1 16,-9 3 1-16,-2 6-1 16,-2 10 1-16,-1 7 0 15,-2-2 0-15,-1 16-1 16,-2 7 1-16,0 10 1 16,0 2 0-16,3 11 0 15,-3 6 0-15,0-6 0 16,-5 13 0-16,5-3 1 15,-3 5 1-15,-2-3-2 16,-3 3 0-16,6-5 0 0,-4 5 0 16,-2-3-1-16,-2-2 1 15,-3-4-2-15,-3-8 1 16,-11-4 0-16,-4 2 0 16,-12-17 0-16,-9-2 0 15,-17-7-1-15,-8-14 1 16,-7-2 0-16,-17-10 0 15,-13 1-1-15,-10-8 1 16,-3-12-1-16,-16 1 1 0,-16-3 0 16,-2-10 0-16,-19-4-1 15,-5-9 1-15,-13-15 0 16,-3-9 0-16,-16-9 0 16,0-12 1-16,-19-3-1 15,9-6 1-15,-9-10-1 16,-2 0 1-16,0-2-1 15,0-5 1-15,8-5-2 16,53 3 1-16,-61-13-1 16,10 1 0-16,17-7 0 15,10-2 0-15,5-6 0 16,16-3 1-16,3-11 1 16,13-4 1-16,2-9 0 15,9-10 0-15,5-12 1 16,5-13 1-16,-3-13-2 15,6-21 1-15,8-13-1 16,0-20 0-16,-3-16-2 0,5-19 1 16,3-14-3-16,11-14 1 15,0-19-1-15,5-2 1 16,13-14-1-16,10-8 1 16,12 3 0-16,15-9 1 15,16 6 2-15,11 8 1 16,18 2 0-16,11 14 0 15,10 10 1-15,11 20 0 16,8 13-1-16,7 16 1 0,1 28-2 16,5 14 0-16,11 21-2 15,5 15 0-15,3 23-5 16,-11 16 0-16,-8 24-7 16,-16 19 1-16</inkml:trace>
  <inkml:trace contextRef="#ctx0" brushRef="#br0" timeOffset="447953.1388">8062 11176 10 0,'10'14'5'0,"4"-7"6"15,-12-5-5-15,1 1-4 16,-3 1 0-16,0 6 1 16,-3-1 0-16,1 5-4 15,-1 7 0-15,0 8 3 16,3 8 1-16,3 8-1 16,2 9 1-16,6 0-1 15,5 3 0-15,8 1 1 16,10 15 0-16,14 0 0 15,7 2 1-15,3 8-1 16,14-3 0-16,7 2 1 16,11 5 0-16,-10-7-1 15,7-2 1-15,3-5-2 16,-3-10 0-16,-5 1 0 0,-13-10 0 16,-14-10-2-16,-10-6 1 15,-5-10-5-15,-11-7 0 16,-10-11-4-16,-9-15 1 15,-12-11-6-15,-17-17 1 16</inkml:trace>
  <inkml:trace contextRef="#ctx0" brushRef="#br0" timeOffset="448463.0667">8260 11213 11 0,'51'33'5'0,"23"-16"4"16,-53-8 1-16,0 3-7 15,5 2 0-15,4 0 3 0,-1 0 0 16,-6-2-8-16,-4-3 0 16,-11-4 5-16,-16-3 1 15,-5-6-1-15,-11-10 0 16,-18-8-1-16,-14-1 1 15,-13-3 0-15,-2-7 0 16,-1-2-1-16,1 4 0 16,10 8-1-16,6 9 0 15,7 11-1-15,16 13 0 0,14 11 0 16,7 19 0-16,11 14 0 16,5 12 0-16,11 4 0 15,5-1 1-15,1-4-2 16,-1-1 1-16,-3-1-5 15,-5-4 1-15,-2-5-6 16,-3-7 1-16</inkml:trace>
  <inkml:trace contextRef="#ctx0" brushRef="#br0" timeOffset="449094.293">9589 13130 27 0,'10'-9'13'0,"24"18"-7"15,-20-9 18-15,2 2-23 16,2-2 0-16,9-4 1 16,2-3 1-16,8-3-3 15,0-4 0-15,2 0 2 16,-2-12 0-16,-5 0 0 16,-8 0 0-16,-8-4-1 15,-11-8 0-15,-7 5 0 16,-14 3 1-16,-8-1-2 15,-11 12 1-15,1 8 0 16,0 6 0-16,-1 10 0 16,4 11 0-16,4 5 0 15,3 7 1-15,11 8 0 16,5 1 0-16,11 8 0 16,7-5 0-16,6 2 0 0,13-2 0 15,14-7-4-15,7 5 1 16,3-17-5-16,0-9 0 15,-3-10-6-15,-2-11 1 16,2-15-3-16,-2-9 0 16</inkml:trace>
  <inkml:trace contextRef="#ctx0" brushRef="#br0" timeOffset="449694.3547">10337 12897 22 0,'-2'-21'11'0,"-20"5"-5"0,17 13 17 0,-8 3-19 15,-3 7 1-15,0 3 2 16,-2 6 0-16,-3 8-8 15,5 4 1-15,2 7 6 16,4 5 0-16,2 0-2 16,3-2 1-16,2-3-2 15,6-7 1-15,7-7-2 16,6-4 1-16,3-15-2 16,10-2 0-16,-3-9 0 15,3-12 0-15,3-3-1 16,-3 3 1-16,-2 2-2 15,-1 3 1-15,-5 4 0 16,3 7 1-16,-5 8-1 16,-4 6 1-16,-1 10-1 15,-4 2 1-15,-2 0 0 16,0 7 0-16,0-2-1 16,-3 0 1-16,1-7-4 0,-1-5 0 15,5-4-4-15,-2-8 0 16,3-9-4-16,5-10 1 15,2-1-4-15,9-13 1 16,2-7 1-16,0 1 0 16,3-3 5-16,2 2 0 15,-2 10 8-15,2 4 0 16,-7 1 6-16,-3 6 0 0,-6 3 3 16,-5 7 0-16,-5 0 0 15,-8 7 1-15,-2 0-4 16,-9 7 1-16,-7 5-3 15,-4 9 0-15,-1 0-2 16,1 5 1-16,1 2-2 16,8 3 1-16,8-3-1 15,7 3 0-15,9-3-1 16,13-2 0-16,2-3 0 16,1-4 0-16,4-7-5 15,4-10 1-15,2-4-7 16,3-10 0-16,-3-14-6 15,-6-14 1-15</inkml:trace>
  <inkml:trace contextRef="#ctx0" brushRef="#br0" timeOffset="450054.5187">11197 12378 37 0,'5'9'18'0,"-2"40"-15"0,-3-30 29 16,-3 14-28-16,1 14 0 15,-1 14 1-15,1 5 1 16,-4 12-8-16,6-5 0 16,6-3 5-16,-1-2 1 15,3-9-3-15,5-12 1 16,6-7-1-16,2-12 0 16,2-11 0-16,1-15 1 15,3-6-2-15,5-13 1 0,2-4-1 16,-8 4 1-16,9-6-1 15,-1 6 0-15,-2 8 0 16,-3 11 0-16,3 10 0 16,-6 2 1-16,-5 14 0 15,-2 1 0-15,-3 1-1 16,0 1 0-16,-3-3-5 16,-3-7 1-16,1 0-6 15,2-6 0-15,1-6-6 16,-4-7 1-16</inkml:trace>
  <inkml:trace contextRef="#ctx0" brushRef="#br0" timeOffset="450490.3952">12711 12827 42 0,'15'-19'21'0,"-57"-12"-25"0,29 24 37 16,-8-2-33-16,-8 2 0 15,-8 2 0-15,-6 5 0 16,-7 5 0-16,0 2 0 16,5 5 0-16,5 4 1 15,11-2 1-15,5 10 0 0,14-8 1 16,10 5 0-16,13-2 0 15,11 5 0-15,7-1 0 16,9 1 0-16,2 6-1 16,-2 1 0-16,-3 4 0 15,-5 0 0-15,-3-2-1 16,-5 0 1-16,-6 5-1 16,-10-10 1-16,-5-7-2 15,-6 0 1-15,-7-9-2 16,-6 0 1-16,-8-5-3 15,-5 0 0-15,0-5-4 16,2-4 0-16,3-3-5 16,11-2 1-16,5-2-5 15,6-3 0-15</inkml:trace>
  <inkml:trace contextRef="#ctx0" brushRef="#br0" timeOffset="450686.5572">12980 13043 40 0,'22'9'20'0,"-17"13"-28"0,-5-13 37 16,-3 5-29-16,-2 10 0 15,-3-1 0-15,0 5 1 16,0 3-2-16,-2-5 1 16,-1-3-4-16,3-4 0 15,0-5-5-15,0-7 1 0,0-2-2 16,-2-17 0-16</inkml:trace>
  <inkml:trace contextRef="#ctx0" brushRef="#br0" timeOffset="451255.5588">12867 12803 40 0,'18'-54'20'0,"6"-16"-19"16,-16 53 42-16,0 3-43 16,2-2 1-16,4 1 0 15,-1 6 0-15,3 4-7 16,-3 8 1-16,8 4-3 15,6 12 0-15,4 4-3 16,9 8 0-16,0-1 0 16,-1 10 1-16,4-7 4 15,-3 0 0-15,-6-2 5 16,-2-6 0-16,-9-1 5 16,-4-5 1-16,-3-5 2 15,-6-5 0-15,-2-4 1 16,-5-3 1-16,-8 1-1 0,-6 6 1 15,-7 3-3-15,-6 4 0 16,-3 3-2-16,1 12 0 16,-1 2-1-16,9 4 0 15,10 1-1-15,8-3 0 16,5-4-1-16,9-8 1 16,4 1 0-16,6-8 0 15,0-4-1-15,-1-5 1 0,1-2-1 16,3-5 0-16,-1 2-1 15,3-2 0-15,-5 5 0 16,3-3 0-16,-4 5-1 16,-1 7 1-16,-4 10 0 15,-7 6 0-15,-6 10 1 16,-10 0 0-16,-6 5 0 16,-5-3 1-16,-2-2-1 15,-1-7 1-15,1-4-1 16,-1-11 0-16,1-6-2 15,-1-2 1-15,-2-18-4 16,2-6 0-16,9-7-4 16,5-14 0-16,5-3-4 15,5-2 1-15,5-2-5 16,6-3 0-16</inkml:trace>
  <inkml:trace contextRef="#ctx0" brushRef="#br0" timeOffset="451646.3054">13769 13092 28 0,'29'-2'14'0,"-13"2"-15"0,-16 0 23 16,0 0-19-16,-3 7 1 16,-2 5 2-16,-3 4 1 15,-5 3-9-15,0 7 1 16,-1 7 5-16,-2-7 0 16,3-3-2-16,0-4 1 15,5 2-1-15,0-4 0 16,3-8 1-16,5-2 0 15,2-7-1-15,6-7 0 0,3-2 0 16,2-15 1-16,6 3-2 16,5-7 0-16,-3-5-1 15,3 2 1-15,7 8-1 16,-2 4 1-16,3 10-1 16,0 11 1-16,-3 10-1 15,-3 9 1-15,-4 2-1 16,-4 8 1-16,-2-5-1 15,-3 0 1-15,-5-3-2 16,0 3 1-16,-3-7-4 16,1-7 1-16,2-8-4 15,-3-8 0-15,3-6-6 16,0-6 1-16,2-10-3 16,4-7 1-16</inkml:trace>
  <inkml:trace contextRef="#ctx0" brushRef="#br0" timeOffset="451992.8277">14594 12820 36 0,'48'-12'18'0,"-56"12"-24"0,3 2 36 16,-8 1-29-16,-9 4 0 16,-7 4 0-16,-5 1 0 15,-3 5-1-15,-3 1 0 16,3 1 1-16,8 0 0 15,8 2 0-15,8 0 0 0,5 3 0 16,8-8 1-16,10 3-1 16,11-5 0-16,6 3-1 15,2-1 1-15,5 8-1 16,1-3 1-16,-3 0 0 16,-3 0 0-16,-3 5-1 15,-5 0 1-15,-7-5-1 16,-7-2 1-16,-7-3-1 15,-7-4 1-15,-7 0-4 16,-4-3 1-16,-9-4-6 16,4 0 1-16,-4-3-5 15,1 0 0-15</inkml:trace>
  <inkml:trace contextRef="#ctx0" brushRef="#br0" timeOffset="452486.922">15700 12507 29 0,'-8'-40'14'0,"-47"-31"-12"15,44 50 21-15,-7 0-24 16,2 0 1-16,0 2 1 15,3 7 1-15,-3 8-1 16,0 6 0-16,-2 7 1 16,-1 12 0-16,6 10 1 15,2 7 1-15,3 11 0 16,3 8 1-16,0 8-1 16,5 6 0-16,2-3 0 15,1 5 0-15,-3-12-1 16,-3 3 0-16,-2-8-2 15,0-9 1-15,-3-7-5 0,0-9 0 16,0-10-6-16,0-5 0 16,3-6-6-16,-1-10 1 15</inkml:trace>
  <inkml:trace contextRef="#ctx0" brushRef="#br0" timeOffset="452681.9496">15510 12982 41 0,'5'0'20'0,"-2"0"-20"0,-6-5 35 0,-5 3-32 16,-8-5 1-16,-7-5 0 16,-7 3 0-16,-4-1-6 15,-6 3 0-15,6 0 1 16,2 2 0-16,6 3-5 16,10 2 1-16,8 0-4 15,11 0 0-15,7 2-5 16,9 1 0-16</inkml:trace>
  <inkml:trace contextRef="#ctx0" brushRef="#br0" timeOffset="452952.6753">15761 12954 30 0,'29'14'15'0,"-29"5"-13"16,-2-15 24-16,-6 6-24 15,-3-1 0-15,1 3 3 16,-1 2 0-16,-2 5-6 15,7 2 0-15,4 0 4 0,2-2 0 16,5 0 0-16,6-10 0 16,5-2-2-16,2-2 1 15,1-10-1-15,-1-4 1 16,-2-8-1-16,-3-4 0 16,-5-5-2-16,-3-2 0 15,-2 0-2-15,-6 2 1 16,1 0-6-16,-3 3 1 15,-1 6-6-15,1 3 1 16</inkml:trace>
  <inkml:trace contextRef="#ctx0" brushRef="#br0" timeOffset="453148.7399">15952 13144 25 0,'26'35'12'0,"11"-11"-1"15,-24-24 14-15,3-5-22 16,0-4 0-16,3-12 3 15,2-3 0-15,0-4-8 16,3-5 1-16,0-2 3 16,2 4 1-16,1 1-5 15,-1 6 1-15,1-2-6 16,7 10 0-16,11 2-5 16,-3 9 0-16</inkml:trace>
  <inkml:trace contextRef="#ctx0" brushRef="#br0" timeOffset="453612.1691">17158 12422 38 0,'6'24'19'0,"-1"42"-23"16,-3-43 35-16,-2 12-28 16,0 10 0-16,0 2 2 15,0 12 0-15,0 2-7 16,0-2 1-16,0 2 4 15,0 0 0-15,3-7-5 16,0 0 0-16,2-9-7 16,-2-12 0-16,-3-10-4 0,2-6 0 15</inkml:trace>
  <inkml:trace contextRef="#ctx0" brushRef="#br0" timeOffset="453762.5833">17201 12949 45 0,'-11'-7'22'0,"-10"-12"-28"0,16 17 42 16,-9-8-36-16,-4 3 1 0,-6 0-4 16,-2 0 0-1,2 5-8 1,5 4 0-16</inkml:trace>
  <inkml:trace contextRef="#ctx0" brushRef="#br0" timeOffset="454438.341">17468 12342 37 0,'29'33'18'0,"-21"35"-17"15,-8-46 24-15,-3 13-22 16,1 19 1-16,-1 7 2 15,0 7 1-15,1 10-8 16,2-3 0-16,-3-4 5 0,0-8 1 16,1-4-2-16,2-10 0 15,2-9-1-15,4-7 1 16,2-9-1-16,2-8 0 16,3-4-1-16,6-10 1 15,7-2-1-15,14-2 0 16,5 2-1-16,3 0 1 15,2 0-1-15,-2 5 0 16,-9-3 0-16,-2 0 0 16,-2-2-1-16,-6-2 1 15,-3-10-1-15,-10-4 1 0,-8-8-2 16,-8-2 1-16,-3-4 0 16,-7-3 0-16,-11 2 0 15,-3 3 1-15,-5 12-1 16,2 6 1-16,-2 8 0 15,5 9 1-15,6 7 0 16,7 0 0-16,6 12 0 16,8 2 1-16,10 3 0 15,5-3 0-15,6-7-1 16,5-2 1-16,0-7-1 16,6-5 1-16,10-12-2 15,2-2 1-15,1-5-1 16,-3-2 0-16,-3 7 0 15,-2 3 0-15,-6 6-1 16,-2 7 1-16,-3 8 0 16,-5 11 0-16,3 0 0 0,-6-2 0 15,2 2-1-15,-1 0 1 16,-1-2-4-16,0 0 0 16,0-7-5-16,-5-7 0 15,0-10-8-15,-3-14 1 16,-8-2-1-16,-2-7 1 15</inkml:trace>
  <inkml:trace contextRef="#ctx0" brushRef="#br0" timeOffset="455415.3446">19203 12878 40 0,'14'45'20'0,"-14"16"-30"16,0-47 43-16,0 5-33 16,-3 2 0-16,-2 3 0 15,-1-1 0-15,1-4 0 16,0 5 0-16,0-10-4 16,-1-5 0-16,1-2-7 15,-3-7 1-15</inkml:trace>
  <inkml:trace contextRef="#ctx0" brushRef="#br0" timeOffset="455564.812">19209 12610 41 0,'24'-35'20'0,"-6"9"-25"0,-13 17 35 16,-5-1-31-16,0 1 1 15,6-3-9-15,-4 3 0 16,4 2 3-16,2 2 0 15</inkml:trace>
  <inkml:trace contextRef="#ctx0" brushRef="#br0" timeOffset="455850.964">19426 12977 38 0,'8'68'19'0,"-8"-18"-21"0,0-41 31 0,0 8-28 16,0-6 1-16,0-1 1 15,0-3 0-15,0-7-3 16,2-9 0-16,1-6 3 16,2-1 0-16,3-8-1 15,3-4 0-15,2 7-1 16,0 0 1-16,0 7-2 16,3 7 0-16,0 9-1 15,-3 7 1-15,1 3-1 16,-4 9 1-16,-2 3-2 15,-3 2 0-15,1-3-5 16,-4 1 0-16,4-8-6 16,-6 1 0-16</inkml:trace>
  <inkml:trace contextRef="#ctx0" brushRef="#br0" timeOffset="456300.1595">19868 12857 29 0,'29'26'14'0,"-21"38"-9"0,-8-41 18 16,-3 12-21-16,-2 8 0 15,-1 6 2-15,1 3 0 16,0 2-5-16,0 0 0 16,2-7 3-16,0-5 0 15,1-4-1-15,-1-10 0 0,0-7 0 16,1-11 0-16,-4-8-1 15,1-14 1-15,0-9 0 16,-1-7 0-16,4-10-1 16,2-6 1-16,2-8-1 15,9-7 0-15,0 0 1 16,5 5 0-16,5 5-1 16,2 9 1-16,1 5-1 15,0 18 0-15,-5 10 1 16,2 12 0-16,-3 9-1 15,-4 7 0-15,-7 7 0 16,-4 10 1-16,-6 0-1 16,-2-8 0-16,-5 1-1 15,-6-8 1-15,-3-2-2 16,-2-4 0-16,0-15-4 0,2-2 0 16,3-7-6-16,6-16 0 15</inkml:trace>
  <inkml:trace contextRef="#ctx0" brushRef="#br0" timeOffset="456526.4171">20167 12803 35 0,'18'19'17'0,"-2"23"-20"0,-13-28 28 16,-1 12-23-16,-4 7 0 15,-1 5 3-15,0-3 0 0,1 7-6 16,7-6 0-16,3-8 4 15,5-4 1-15,0-6-1 16,3-8 0-16,5-10-3 16,3-10 0-16,3-8-3 15,-1-11 1-15,-2-4-8 16,-3-9 0-16,3-7-3 16,0-3 0-16</inkml:trace>
  <inkml:trace contextRef="#ctx0" brushRef="#br0" timeOffset="456765.8233">20630 12107 32 0,'10'-9'16'0,"-20"27"-16"16,2-3 28-16,-3 10-26 15,-2 15 0-15,-6 10 4 0,1 18 0 16,-1 19-7-16,3 7 1 15,3 7 3-15,3-2 1 16,-1 2-1-16,0-9 0 16,6-10-4-16,2-7 1 15,3-16-6-15,0-12 1 16,0-19-8-16,8-9 0 16</inkml:trace>
  <inkml:trace contextRef="#ctx0" brushRef="#br0" timeOffset="456946.926">20635 12796 42 0,'-29'-2'21'0,"-35"-15"-23"15,51 10 34-15,-5-2-32 16,-9-3 0-16,-5-2 0 16,-2 5 1-16,2-1-4 15,6 10 1-15,5 0-3 16,5 7 0-16,8 0-7 15,5 7 1-15</inkml:trace>
  <inkml:trace contextRef="#ctx0" brushRef="#br0" timeOffset="457276.9127">21000 12721 38 0,'11'-5'19'0,"-48"-7"-24"0,18 8 33 15,0-3-26-15,-4 0 0 16,-9 7 1-16,-2 4 0 16,-4 6-4-16,7-1 0 15,4 10 3-15,6 2 0 16,8 3 0-16,8-1 0 16,10 3 0-16,8 0 0 15,8 4 1-15,6 3 0 16,-3 0 0-16,-1 7 0 15,4 0-1-15,-3 0 1 0,-3 0-1 16,-5-4 1-16,-6-4-2 16,-12-1 1-16,-6-12-2 15,-3-5 1-15,-10-12-6 16,-11-2 1-16,-8-7-12 16,-12-7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28:53.5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14676 2631 7 0,'-18'-16'3'0,"-22"4"7"0,27 10 3 16,-8-3-12-16,-8 3 0 15,-3-3 1-15,-5 5 0 16,-8-2-3-16,-3 2 1 15,-10 0 1-15,-5 4 1 16,-14 1-1-16,0-2 0 16,-5 1-1-16,-8 1 0 15,-5 0 0-15,-3-3 0 16,-5-2 0-16,26 0 1 16,-55-2 0-16,-6-3 0 0,-10-4 0 15,-5-6 0-15,-11-1 2 16,-6-3 0-16,-4 5 0 15,-9-5 1-15,1-4-1 16,-6-1 1-16,8 1 0 16,2 4 0-16,9-2-2 15,10 2 0-15,6 7-4 16,18-2 0-16,8 2-8 16,13 10 1-16</inkml:trace>
  <inkml:trace contextRef="#ctx0" brushRef="#br0" timeOffset="1621.2188">17484 931 41 0,'5'-14'20'0,"-18"5"-21"0,5 9 20 15,-5 0-20-15,-9 0 1 16,-7 2-1-16,-10 0 1 16,-4 3-1-16,1 9 1 15,-6 3-2-15,-2 6 1 16,5 1 0-16,5 6 0 0,9-2 1 15,7 3 0-15,8-3 3 16,11-2 0-16,10-5 2 16,13 5 0-16,9 2 0 15,5 3 1-15,15 4-1 16,6 7 0-16,8 10-3 16,0 0 1-16,-3 4-2 15,-8 10 0-15,-7 7-1 16,-9 5 0-16,-10-3 0 15,-13-4 0-15,-11-8-1 16,-19-2 1-16,-15-7-1 16,-14-7 0-16,-13-7-4 15,3-9 1-15,0-15-7 16,2-6 0-16,6-13-3 16,13-11 0-16</inkml:trace>
  <inkml:trace contextRef="#ctx0" brushRef="#br0" timeOffset="2101.6899">17875 971 52 0,'27'59'26'0,"-14"63"-38"15,-8-87 53-15,1 19-42 16,-6 8 1-16,0 8-1 16,0-4 1-16,0 2 0 15,-3 0 1-15,0-4-1 16,1-8 1-16,-1-4 0 15,3-7 0-15,0-12 1 16,3-7 0-16,2-10-1 16,3-4 0-16,2-15 0 15,4-6 1-15,7-7-1 16,3-3 1-16,5 0-1 16,0 3 1-16,0 6 0 15,3 8 0-15,2 9-1 16,0 12 1-16,-4 9-2 15,-4 5 1-15,-5 9-2 0,-5-2 1 16,-8 2-5-16,-5 1 0 16,-3-1-6-1,-3 0 0-15,-2-2-5 0,5-14 0 16</inkml:trace>
  <inkml:trace contextRef="#ctx0" brushRef="#br0" timeOffset="2391.24">18664 1832 52 0,'63'47'26'0,"-13"30"-36"16,-39-51 48-16,5 0-39 16,5 5 1-16,3-1-1 15,0 1 1-15,2-3 0 16,1-2 1-16,2-7-2 15,0-7 1-15,-3-10 0 16,-2-9 0-16,-5-12-1 16,-9-4 1-16,-7-13-2 15,-6-11 0-15,-5-2-4 16,-2-3 1-16,-1 0-7 16,3 5 1-16,6 3-2 15,7-3 1-15</inkml:trace>
  <inkml:trace contextRef="#ctx0" brushRef="#br0" timeOffset="2717.1532">19690 1166 48 0,'24'-21'24'0,"-42"-12"-31"0,7 21 51 16,-5 1-44-16,-8-3 1 15,-5 9-2-15,-5 7 1 16,-3 5-1-16,0 7 1 0,0 17-1 16,2 4 1-16,11 12-1 15,3 14 1-15,13 12 0 16,8 0 1-16,6 7 0 16,4 7 1-16,3-7-1 15,1 5 1-15,-4-8-1 16,-2-4 0-16,-8-12-4 15,-2-2 1-15,-6-9-9 16,-3-8 1-16,-5-4-5 16,6-20 0-1</inkml:trace>
  <inkml:trace contextRef="#ctx0" brushRef="#br0" timeOffset="2887.107">19508 1959 57 0,'16'2'28'0,"-38"26"-39"0,12-25 57 16,-9 1-46-16,-12 1 0 15,-9 2-7-15,0-2 1 16,-2-3 1-16,0 1 0 16,5 1-10-16,10-8 1 15</inkml:trace>
  <inkml:trace contextRef="#ctx0" brushRef="#br0" timeOffset="3213.7363">20219 1077 53 0,'-37'-26'26'0,"-47"19"-34"16,63 9 47-16,-11 10-41 16,-5 2 1-16,-3 14 0 15,3 10 0-15,5 9 1 16,3 12 1-16,8 11-1 16,10 8 0-16,9 4 1 15,10 10 1-15,2-3 0 16,4 3 1-16,-1-7-1 15,0-8 1-15,-2-4-3 0,-6-2 0 16,-5-10-6-16,-3-12 1 16,-5-11-11-16,-2-7 1 15</inkml:trace>
  <inkml:trace contextRef="#ctx0" brushRef="#br0" timeOffset="3409.6786">19891 1968 59 0,'16'10'29'0,"-16"13"-37"0,-5-13 50 0,-8 1-41 15,-6-6 0-15,-13 2-4 16,-5 0 1-16,3-2-3 16,2 0 0-16,3-5-7 15,5 2 0-15,6-4-4 16,5-6 1-16</inkml:trace>
  <inkml:trace contextRef="#ctx0" brushRef="#br0" timeOffset="4143.3548">20394 992 55 0,'29'-9'27'0,"-21"37"-40"0,-8-14 55 16,-3 7-41-16,-2 19 0 15,-5 12 0-15,-4 12 0 16,-1 8-2-16,1 15 1 16,1 0 1-16,2 8 0 15,6-1-1-15,3 2 0 16,2-7 0-16,2-6 1 15,3-6-1-15,1-6 1 16,-1-12-2-16,0-12 1 16,-2-7-1-16,2-7 1 0,1-10-1 15,2-6 0-15,2-8 0 16,6-7 0-16,2-2 1 16,12-2 0-16,7-7 0 15,5-3 1-15,8 0 0 16,6 0 1-16,-9-4 0 15,-4-3 0-15,-9-2-1 16,-5-3 1-16,-10-4-2 16,-9-7 1-16,-7 2-1 15,-11 0 1-15,-8 2-2 16,-8 6 1-16,-5 8-1 16,-2 10 1-16,-4 7-1 15,3 17 1-15,3 4 0 16,3 12 1-16,2 4 0 15,13 10 0-15,6 3 0 16,10-6 1-16,14 3 0 16,10-7 1-16,5-7-1 15,9-4 0-15,-1-15-2 0,3-12 1 16,5-7-2-16,6-16 1 16,5-12-3-16,5-14 1 15,-8-7-1-15,-8 0 0 16,-5 7 2-16,-2 7 0 15,-6 7 0-15,-3 7 1 16,-2 12 1-16,0 16 1 16,-1 17-1-16,4 12 1 15,-1 13-2-15,1 11 1 16,-1 6-1-16,-2 5 0 0,-3-5-7 16,-3-3 0-16,-10-3-10 15,-5-4 1-15</inkml:trace>
  <inkml:trace contextRef="#ctx0" brushRef="#br0" timeOffset="41496.3978">6636 12909 21 0,'-35'0'10'0,"-31"-9"-4"0,48 9 11 16,-9-5-12-16,-7 0 0 0,-11-2 0 15,-8 5 1-15,-16-3-8 16,-8 3 0-16,-13-3 6 16,-18 3 1-16,-11-3-3 15,-13-2 0-15,-11 0 0 16,-13 0 1-16,-11-3 0 16,-5 1 1-16,0 2-1 15,-3-5 0-15,-5 3 0 16,11 2 0-16,-3 0-1 15,5 7 0-15,14-5-2 16,5 3 1-16,5 2-1 16,19 0 1-16,20 0-4 15,14 0 0-15,16 0-4 16,21 0 0-16,27 2-7 16,10-2 0-16</inkml:trace>
  <inkml:trace contextRef="#ctx0" brushRef="#br0" timeOffset="42171.8583">6234 12907 12 0,'-3'4'6'0,"-13"-13"9"0,11 7-3 15,-8-1-10-15,-6 6 0 16,-10-3 0-16,-8 0 1 16,-11 0-2-16,-7-3 0 15,-11 6 3-15,-11-1 0 16,-10-2-1-16,-11 2 1 15,-14 1-1-15,-4-1 1 0,-3 0-3 16,-11 1 1-16,3-3-1 16,0 0 0-16,-10 0-1 15,4-3 1-15,1 1-1 16,-8 2 0-16,16-2 0 16,-1 2 1-16,4-3-1 15,9 1 0-15,15 2-4 16,4 0 0-16,3 0-6 15,8 7 0-15</inkml:trace>
  <inkml:trace contextRef="#ctx0" brushRef="#br0" timeOffset="64046.412">2257 7862 13 0,'21'-19'6'0,"3"0"-2"0,-16 15 6 0,8-3-10 16,5 0 1-16,8-1-1 16,3 6 1-16,5-3-2 15,8 8 1-15,5 4 0 16,11 5 0-16,5 6 0 16,11-1 0-16,5 11 1 15,0 7 0-15,13 15 0 16,3 11 1-16,-3 12-1 15,0 7 1-15,6 21-1 16,-16 2 0-16,-3 8 0 16,-6 11 0-16,-7 8-1 15,-11 6 0-15,-10 14 0 16,-14 3 1-16,-10 7 0 16,-13-7 0-16,-16-9 0 15,-22-8 0-15,-15-7 1 16,-22-11 0-16,-2-15 0 15,-21-11 1-15,-14-12 0 0,-5-19 0 16,-15-16 0-16,-6-17 1 16,-11-21-1-16,-15-14 0 15,2-19-1-15,-11-18 1 16,9-22-1-16,-8-19 0 16,10-9-1-16,3-24 1 15,21-2-1-15,15-9 1 16,20-5 0-16,12-2 1 15,20-12 0-15,15 4 0 16,13 3 0-16,19-10 1 0,13 8-1 16,16-5 1-16,10-3-3 15,19 10 1-15,8 5-2 16,21-3 1-16,3 19-2 16,10 17 1-16,19 13-4 15,-3 17 0-15,11 14-7 16,5 20 1-16,3 20-6 15,10 14 1-15</inkml:trace>
  <inkml:trace contextRef="#ctx0" brushRef="#br0" timeOffset="65112.2332">3381 9085 16 0,'14'-19'8'0,"-4"-2"3"15,-7 9 4-15,-1-2-14 16,4-5 1-16,-1-2 2 16,3 0 1-16,0 2-6 15,0-2 1-15,0 4 3 16,5 1 1-16,3 0-2 15,2 1 1-15,12 4-2 0,7-3 1 16,5-1-1-16,6 1 1 16,15 3-1-16,1 1 1 15,15 3 0-15,11-2 0 16,2 2-1-16,20 4 1 16,7-1-1-16,5 4 0 15,14 0-1-15,7 4 1 16,3 6-1-16,0 1 1 15,1 6-1-15,-6 2 1 0,-6 4 1 16,-5 5 1 0,-10 5-1-16,-13 3 1 0,-6 1-1 15,-13-4 0-15,-14-5 0 16,-9 1 0-16,-12-8-2 16,-13-7 1-16,-7 0-1 15,-11-7 1-15,-8-5-1 16,-8-9 1-16,-8-9-1 15,-6-17 1-15,-7-12 0 16,-6-11 0-16,-10-5-1 16,-5-7 1-16,-3-10-1 15,0 0 1-15,-3 5-1 16,1 10 1-16,1 11-1 16,4 12 0-16,2 10-1 15,3 8 1-15,8 6-1 16,8 11 1-16,5 15-1 15,11 13 1-15,10 17 0 16,8 12 0-16,8 2-1 0,13 10 1 16,9 8 0-16,4 6 1 15,3-3 0-15,1-6 0 16,-9-1 0-16,-8-7 0 16,-7-5 0-16,-17-2 1 15,-15-2 0-15,-19-5 0 16,-18-2 1-16,-22-5 0 15,-13-7 0-15,-16-5 1 16,-18-4-1-16,-5-3 0 16,-3-10 0-16,-3 1 0 15,3-5-7-15,13-2 0 0,8 2-14 16,24 2 1-16</inkml:trace>
  <inkml:trace contextRef="#ctx0" brushRef="#br0" timeOffset="89360.256">9409 10734 36 0,'-6'-26'18'0,"-4"-3"-8"16,12 22 18-16,4 0-24 16,4-4 0-16,3 1 2 15,1 1 0-15,-1-1-7 16,3 3 0-16,-3-2 5 15,0-3 0-15,-2 0-2 16,-3 3 1-16,-6 0-2 16,-4-1 1-16,-6 1-2 15,-8 4 1-15,-5 5-1 16,-8 5 0-16,2 9-1 0,1 5 1 16,2 4 0-16,3 5 1 15,5 1 0-15,8 1 0 16,5-2 0-16,6-6 1 15,8-4 0-15,7-3 1 16,3-6-1-16,6-9 1 16,-1-7-1-16,-2-5 1 15,-3-4-2-15,-5-3 1 0,-3-5-2 16,-7 6 1-16,-6 1-2 16,-3 1 1-16,-10 4-1 15,-6 7 1-15,-2 5-2 16,-3 2 1-16,3 6 0 15,2 3 1-15,4 3 0 16,1 1 0-16,4 1-3 16,2 0 1-16,3 6-6 15,2-6 1-15,0-2-11 16,3-2 1-16</inkml:trace>
  <inkml:trace contextRef="#ctx0" brushRef="#br0" timeOffset="90079.1483">9406 10722 12 0,'18'-10'6'0,"-2"-4"16"0,-10 10-12 16,-1-6-5-16,0 1 0 16,1-3 4-16,-1-4 0 15,-3 1-10-15,4-1 0 16,-1 0 9-16,-2-6 0 0,2 1-1 16,0 0 0-16,3-5-2 15,3 3 0-15,2 1-2 16,3 1 1-16,5-5-2 15,3-2 0-15,5 2-2 16,5 0 1-16,6-6-1 16,5-6 1-16,5 5 0 15,9 2 0-15,1 3 0 16,1 2 0-16,5 3 1 16,6-3 0-16,-1 2-2 15,9 6 1-15,-4 1-1 16,9 5 1-16,2 1-1 15,3 1 0-15,-5 5-1 16,2 3 1-16,3 0 0 16,-2-3 0-16,1 5 0 15,-1-2 0-15,7 2-1 16,-2 0 1-16,7 2 0 16,-2 5 0-16,8 5 0 0,0 2 0 15,-3 5-1-15,-10 4 1 16,-3 3 0-16,-6 0 1 15,-4 2-2-15,-6 3 1 16,-6-1 0-16,-1 1 1 16,-12 0-1-16,-5-1 0 15,-2-9 0-15,-3 1 0 16,-5-4 0-16,-6-1 1 0,-5-1-2 16,-2-2 1-16,-11-2-1 15,-3-2 0-15,-5-3-4 16,-8-3 0-16,-6-4-5 15,-2-2 1-15,-5-5-5 16,-8 2 0-16,5-4-2 16,-5-3 1-16</inkml:trace>
  <inkml:trace contextRef="#ctx0" brushRef="#br0" timeOffset="90529.5845">12549 10341 20 0,'32'19'10'0,"10"9"-1"15,-26-26 15-15,5 3-19 16,6 0 0-16,-3-1 3 16,-6-1 0-16,-2-1-10 15,-3-2 1-15,-5 0 7 16,-8-5 0-16,-8-6-2 0,-8-11 0 16,-5-8-1-16,-3-10 0 15,-7-7-1-15,-4-5 1 16,-2 5-2-16,3 2 0 15,-1 3-1-15,6 4 1 16,0 8-1-16,5 6 1 16,6 8-2-16,7 4 1 15,6 12-1-15,8 7 1 16,5 7-1-16,10 12 1 16,9 16 0-16,2 13 0 0,0 3 0 15,2 1 0-15,1 0 0 16,-3 2 0-16,-7-5 0 15,-9-4 0-15,-8-2 1 16,-10-8 1-16,-8-9-1 16,-17-10 1-16,-12-4 0 15,-21-5 0-15,-9-9 0 16,-10-7 0-16,-8-1-1 16,3 6 1-16,5 1-13 15,13 3 0-15,8 5-6 16,27 0 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30:52.81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8435 3676 43 0,'85'0'21'0,"47"2"-20"16,-87-4 21-16,18-3-23 15,30 0 1-15,21 5 0 16,23-2 0-16,22 4 0 16,29-6 0-16,10 1 0 15,33 3 0-15,12 3 0 16,14-1 0-16,7 0 0 15,17 1 0-15,2-1 0 16,-8-2 1-16,16 0-1 16,-3-2 0-16,-5 2 0 15,-5 0 1-15,-8 0-1 0,-8 0 0 16,-5 0 0-16,-9 0 1 16,-4 2 2-16,-27 5 0 15,-13-7 0-15,-27-2 1 16,-26-3-1-16,-27-2 1 15,-21 0-1-15,-13 0 1 16,-24 0-4-16,-13 0 1 16,-10 7-1-16,-12 7 0 15,-7 12 0-15,-8 6 0 16,-3 15 0-16,-2 22 0 0,-3 20 0 16,0 10 1-16,2 28-1 15,3 9 0-15,3 26 0 16,6 21 1-16,-1 20 0 15,10 18 0-15,1 16-1 16,0 22 1-16,-3 14 0 16,8 18 0-16,8 13 0 15,3 6 0-15,-3 0-1 16,2 15 1-16,4-10-1 16,-9 7 0-16,-2-14 3 15,-9-12 1-15,-10-6 0 16,-2-22 0-16,-11-26 0 15,-5-19 0-15,-6-16 0 16,-8-24 0-16,-2-18-4 16,-5-12 1-16,-6-19-1 15,-3-17 0-15,-4-16 0 16,-6-11 1-16,-6-20-1 16,4-9 0-16,-12-16 0 0,-12-10 0 15,-17-9 0-15,-7-7 0 16,-21-5 0-16,-19-7 0 15,-11 0 0-15,-21-2 0 16,-7-3-1-16,-33 5 1 16,-5 0 0-16,-18 9 0 15,-21 3 0-15,-9 4 0 16,-7 1 0-16,-29 9 0 16,13-3 0-16,-19 8 0 0,-5-3 0 15,-21 0 0-15,0 1 0 16,-1 1 1-16,12-6-1 15,-3 1 0-15,10-6 0 16,8-5 0-16,14 3 0 16,23-1 1-16,14-2-1 15,21-2 0-15,15 0 0 16,22 0 0-16,21-5 0 16,21-3 1-16,16 4-1 15,24-8 0-15,24 0 0 16,15-5 0-16,16 2 0 15,9 1 0-15,12-7 0 16,9-5 0-16,7-10 0 16,3-9 0-16,3-9 0 15,-3-10 0-15,-3-14 0 16,3-16 0-16,-5-12 0 16,-5-26 0-16,-6-24 0 0,-8-13 0 15,0-22 0-15,1-16 0 16,-1-21 0-16,5-20 0 15,-2-6 0-15,6-17 0 16,7-20 0-16,2-6 0 16,4 5 0-16,5-9 0 15,5 9-1-15,0-5 1 16,5 6 0-16,5 8 0 16,4 10-1-16,-1 7 1 0,3 14 0 15,-3 12 0-15,0 19 0 16,0 11 0-16,3 17 0 15,5 21 0-15,3 14-1 16,8 10 0-16,0 18 0 16,13 17 1-16,5 7-1 15,6 19 1-15,7 7 0 16,-5 6 0-16,1 15-1 16,-4 0 1-16,1 3 0 15,-1 1 0-15,3-1-4 16,6 1 1-16,-6 1-2 15,-5 9 0-15,3 3-9 16,-1 8 0-16</inkml:trace>
  <inkml:trace contextRef="#ctx0" brushRef="#br0" timeOffset="810.8432">9067 3572 58 0,'53'10'29'0,"-34"-1"-29"15,-14-9 30-15,0-5-30 0,-2-6 0 16,0-8-1-16,-3-10 1 15,-6-8 0-15,-2-3 0 16,-2-10 0-16,-9-1 0 16,6-15 0-16,0 0 0 15,0 5 0-15,5 4 0 16,5 8 0-16,8 14 1 16,6 9-1-16,5 7 1 15,5 14-1-15,5 12 0 0,3 10 0 16,1 9 0-16,-1 7-1 15,0-3 1-15,-3 1 0 16,3-5 0-16,-2-10 0 16,-3-6 1-16,2-6-1 15,1-8 1-15,-4-13-1 16,1-9 1-16,0-2-1 16,0-5 0-16,-3 3 0 15,3 4 0-15,2 7 0 16,3 12 0-16,0 14 1 15,3 14 0-15,3 19-1 16,4 7 1-16,-2 7-1 16,-2 7 1-16,-6 3-6 15,-3-3 1-15,-7-5-6 16,-3-9 1-16,-3-11-6 16,0-10 1-16</inkml:trace>
  <inkml:trace contextRef="#ctx0" brushRef="#br0" timeOffset="1096.65">10308 3128 60 0,'11'42'30'0,"-3"17"-44"15,-8-45 58-15,0 12-45 16,0 4 1-16,0 3-10 16,0 5 1-16,0-8 4 15,2-4 1-15,1-7-10 16,2-5 0-16</inkml:trace>
  <inkml:trace contextRef="#ctx0" brushRef="#br0" timeOffset="1261.703">10168 2963 43 0,'-24'-52'21'0,"24"31"-18"16,0 14 37-16,0 0-40 15,3-2 0-15,2 2-12 0,0 0 1 16,6-3 3-16,0 3 1 16</inkml:trace>
  <inkml:trace contextRef="#ctx0" brushRef="#br0" timeOffset="1547.1888">10946 3003 46 0,'0'26'23'0,"-32"40"-23"15,19-45 37-15,-8 9-37 16,-8 8 0-16,-8 2 0 15,-6 5 0-15,-2-3-3 16,8 5 0-16,3-5-3 16,5-4 0-16,2-3-4 15,9-4 0-15,2-8-3 16,5-1 0-16</inkml:trace>
  <inkml:trace contextRef="#ctx0" brushRef="#br0" timeOffset="1742.218">10882 3586 54 0,'14'-2'27'0,"-28"-17"-39"0,6 12 58 16,-7-7-46-16,-12-7 0 15,-13 0-1-15,-5-8 0 16,3-4-6-16,0 1 0 15,-1-4-7-15,4 3 0 0</inkml:trace>
  <inkml:trace contextRef="#ctx0" brushRef="#br0" timeOffset="2073.1473">10893 3304 55 0,'55'17'27'0,"-4"-13"-33"16,-27-4 47-16,5 0-41 16,8 0 0-16,2-2 1 15,4 2 0-15,2-10-2 16,-8-4 1-16,-6-4-1 16,-1-6 0-16,-7-4-2 15,-7-5 1-15,-10-5-1 16,-6 5 0-16,-8-2 0 15,-11 4 0-15,-7 8 1 16,-6 9 0-16,-2 11 1 0,-4 11 0 16,1 15 1-16,8 8 0 15,3 6-1-15,7 8 0 16,11-3-4-16,8 5 0 16,14-2-6-16,7 4 0 15</inkml:trace>
  <inkml:trace contextRef="#ctx0" brushRef="#br0" timeOffset="2268.6384">11824 3464 53 0,'27'-26'26'0,"-3"0"-28"16,-19 12 49-16,0 0-45 16,0-5 0-16,3-7 0 15,6 0 0-15,4 1-4 16,9-4 1-16,4-1-2 15,9-5 0-15,2-1-8 16,3 3 1-16,0 0-6 16,16 8 0-16</inkml:trace>
  <inkml:trace contextRef="#ctx0" brushRef="#br0" timeOffset="3559.8472">6488 4487 25 0,'66'5'12'0,"8"9"-12"16,-48-7 12-16,11 0-13 16,8 5 1-16,11-3 0 15,13 3 0-15,13 9 0 16,10 10 0-16,14 2 0 15,11 7 0-15,2 4 0 16,10-1 1-16,1 1 0 16,-3-1 0-16,0-3 0 15,-3 4 1-15,-13-4-1 0,3 0 1 16,-8 3 0-16,-5-1 1 16,-6 0-1-16,-8-2 0 15,-8-2-1-15,-10-8 1 16,-11-1-1-16,-7-6 1 15,-14-6-1-15,-5-6 0 16,-19-6-1-16,-13-10 1 16,-13-9 0-16,-11-16 0 15,-11-10-1-15,-12-12 1 16,-6-2 0-16,-8-7 0 0,0-7 0 16,-2-5 1-16,-6-3-1 15,5 8 1-15,6 14-1 16,5 7 1-16,8 7-1 15,11 14 0-15,10 7-2 16,16 12 1-16,11 7-1 16,15 17 0-16,19 16 0 15,11 18 0-15,18 13 0 16,8 2 1-16,8 9-1 16,-8 10 1-16,-2-5 0 15,-12-5 0-15,-12-7 1 16,-21-7 1-16,-17-7 1 15,-23-4 0-15,-27-10 0 16,-21-3 1-16,-10-8-1 16,-11-6 1-16,0-2-7 15,8-2 0-15,8 0-10 16,10 0 0-16,19-3-1 0,13 1 0 16</inkml:trace>
  <inkml:trace contextRef="#ctx0" brushRef="#br0" timeOffset="4744.4391">5784 7476 38 0,'24'-16'19'0,"23"-3"-28"0,-26 17 39 16,9-1-30-16,12 1 0 15,13-3-1-15,14 3 0 16,19 0 0-16,17-1 1 15,20-2-1-15,10 3 1 16,13-5-1-16,8 2 0 16,3 1 1-16,2-1 1 15,-7 3-1-15,-4-5 1 16,-9-3-1-16,-14 1 1 16,-11-3-1-16,-21-9 0 0,-18-5 1 15,-19-5 0-15,-18-4 0 16,-19 0 0-16,-18-8 1 15,-17-4 1-15,-9-7 1 16,-17-7 0-16,-8 2-1 16,-5 5 1-16,-2 7-2 15,2 7 1-15,0 7-2 16,5 10 1-16,9 6-2 16,10 13 0-16,13 8-1 15,13 8 0-15,14 16-1 16,23 5 0-16,14 5 0 15,20 7 0-15,7 4 0 16,7 0 1-16,0 1-1 16,-3 6 1-16,-5 1 1 15,-18-1 1-15,-14-7 0 16,-16 1 0-16,-20-10 1 16,-22 0 1-16,-19 0 0 0,-12-3 0 15,-19-1-1-15,-8-1 0 16,-14 0-8-16,4 1 1 15,-6-1-9-15,8-5 1 16</inkml:trace>
  <inkml:trace contextRef="#ctx0" brushRef="#br0" timeOffset="5556.6811">4792 9748 30 0,'26'10'15'0,"16"13"-16"15,-20-23 17-15,4 0-20 16,16-2 1-16,11-3-3 16,16 0 0-16,13-9 8 0,19-2 0 15,10-5-4-15,10-5 1 16,17 0 3-16,2 0 0 15,8-5 3-15,11-2 1 16,3 3-1-16,4 2 1 16,1-5-2-16,8 2 1 15,2 3-3-15,8-5 1 16,-5 5-2-16,3 4 0 16,-11 3-1-16,-14 0 0 15,-4 0 0-15,-27 2 0 0,-13 5 0 16,-25-3 1-16,-14 3-1 15,-17 0 1-15,-21-2 0 16,-19-5 1-16,-15-3-2 16,-16-4 1-16,-22-10 0 15,-15-2 0-15,-16-5-1 16,-8-4 0-16,-11 2 1 16,3 0 0-16,3 0 0 15,5 2 0-15,5-2 0 16,8 7 0-16,11 5-1 15,15 11 1-15,14 6-2 16,16 11 1-16,13 9-1 16,21 12 0-16,19 7 0 15,20 5 0-15,9 12 0 16,5 6 0-16,5 8 0 16,1 2 1-16,-12 0-1 15,-9 3 1-15,-14-8 1 0,-14-2 0 16,-18-2 0-16,-7-3 1 15,-20 5 0-15,-15-4 1 16,-13 1-1-16,-11-1 1 16,-8-3-3-16,0-5 0 15,-8 3-8-15,3-6 0 16,5-1-6-16,0-5 1 16</inkml:trace>
  <inkml:trace contextRef="#ctx0" brushRef="#br0" timeOffset="6636.6546">5374 5484 29 0,'2'-12'14'0,"25"24"-15"16,-9-7 20-16,14 7-19 15,8 11 0-15,21 8-1 16,13 6 1-16,16 6 0 0,21-1 0 15,21 3-1-15,11 7 1 16,13 4 0-16,11 10 1 16,5-7 0-16,5 4 1 15,0-9 0-15,3 0 0 16,-13-4 1-16,-11-3 0 16,-13 2-1-16,-16-7 1 15,-11-4-2-15,-18-7 1 16,-16-10-1-16,-13-7 1 15,-16-7-2-15,-11-9 1 0,-18-10-1 16,-13-2 1-16,-11-7-1 16,-16-8 0-16,-13-4 0 15,-8-2 0-15,-11-7 0 16,-8-3 0-16,-2-2-1 16,0 2 1-16,2 8-1 15,11 9 1-15,8 4-1 16,11 10 0-16,7 7 0 15,11 14 0-15,14 14 0 16,18 7 0-16,13 10 0 16,18 0 1-16,1 6 0 15,5 6 0-15,-1 6 0 16,-7-7 1-16,-13-4-1 16,-13-5 0-16,-25-7 0 15,-18-9 1-15,-18-6 0 16,-19-6 0-16,-13-5-1 15,-3-4 0-15,0-6-6 0,3-1 1 16,13-4-5-16,11-1 0 16</inkml:trace>
  <inkml:trace contextRef="#ctx0" brushRef="#br0" timeOffset="7086.6983">9332 4873 33 0,'-16'40'16'0,"13"61"-19"0,3-68 28 16,-5 21-25-16,5 14 1 16,11 0 0-16,2 10 1 15,0 9-3-15,3 0 1 16,0-12 1-16,-3-2 0 16,-2-7-5-16,-3-5 0 15,0-2-6-15,-1-21 1 16</inkml:trace>
  <inkml:trace contextRef="#ctx0" brushRef="#br0" timeOffset="7658.3726">9406 4917 38 0,'-5'-42'19'0,"-6"4"-23"16,6 24 34-16,-1 3-29 16,4-6 0-1,12 1-1 1,12 4 1-16,9 5-1 16,17 5 0-16,8 6 0 15,20 1 1-15,12 2-2 16,7 7 1-16,8 3 0 15,5-3 1-15,6 4-2 16,-11 4 1-16,-2 1-1 0,-6 1 1 16,-2-1 0-16,-8 3 0 15,-9 7-1-15,-10 5 1 16,-7 6-1-16,-6 1 1 16,-11 4-1-16,-8 3 1 15,-10-7 0-15,-8 2 0 16,-11 5 1-16,-5 4 1 15,-2 3-1-15,-6 0 1 16,0 2 0-16,-3-7 0 0,1 0 0 16,-4 0 1-16,-2 2-1 15,-5-4 0-15,-8-5 0 16,-13-4 1-16,-19-8-1 16,-10-12 0-16,-22-1-1 15,-16-13 1-15,-15-7-1 16,0-2 1-16,7 3-2 15,17-3 1-15,20 0-4 16,14 2 1-16,19 5-6 16,15 7 0-16,11 3-7 15,13 4 1-15</inkml:trace>
  <inkml:trace contextRef="#ctx0" brushRef="#br0" timeOffset="8709.4899">8578 6164 31 0,'-8'19'15'0,"8"25"-13"16,3-25 20-16,-1 14-22 15,3 9 1-15,1 6 0 16,4 3 0-16,4-1-2 16,-1-1 1-16,-3-2 0 0,1-2 1 15,-3-5-1-15,0-5 1 16,-3-2-1-16,-5-10 1 16,0-6 0-16,-3-10 0 15,-2-5-1-15,-3-6 0 16,0-8-1-16,6-7 1 15,2 3-1-15,2-10 1 16,6 0-2-16,3 2 1 0,5 3 2 16,8 2 0-16,7 5 0 15,9 7 0-15,10 2 0 16,14 3 0-16,12 4 0 16,9 6 1-16,10 3-2 15,11 1 0-15,8 2 0 16,2 0 0-16,-2-2 0 15,3 0 1-15,-17 0-1 16,-7-3 1-16,-9-4 0 16,-7-5 0-16,-13 0 0 15,-14-3 1-15,-8-1-1 16,-13-1 1-16,-8-2 0 16,-10-5 0-16,-14-4 0 15,-7-6 0-15,-9-1-2 16,-2-10 1-16,-5-7 0 15,-3-9 0-15,-3-1-1 16,-3 8 1-16,4-5-2 16,-1 5 1-16,3-1 0 0,5 10 0 15,3 5-1-15,0 5 0 16,0 4 0-16,2 5 0 16,0 7 0-16,4 0 1 15,-4 4-1-15,-2 3 1 16,0 0-1-16,0 3 1 15,-6-1-1-15,-5 0 0 16,-5 3 1-16,-10 0 0 16,-9 2 0-16,-10 0 1 15,-8 0-1-15,-5 5 1 0,-14 4-2 16,6-2 0-16,-3 3-6 16,-3 8 1-16,3 6-6 15,3 11 1-15</inkml:trace>
  <inkml:trace contextRef="#ctx0" brushRef="#br0" timeOffset="9849.5267">8453 7102 31 0,'24'-11'15'0,"0"34"-15"15,-11-11 23-15,6 11-24 16,5 10 1-16,2 10-1 16,-2 4 1-16,-3 0 0 15,0-3 1-15,0 6-1 16,1-6 0-16,-1 1 0 16,0-5 1-16,0-5 0 15,-5-4 0-15,0-8 0 16,-3-11 0-16,-5-7-2 15,-3-10 1-15,-5-2-3 16,-2-5 1-16,-4-4-2 16,1-5 0-16,2 0 0 15,3 2 0-15,3 2 2 16,2 1 1-16,6-3 2 0,2 0 1 16,6 5 1-16,10 0 1 15,10-2-1-15,9 1 0 16,5 4-1-16,5-1 1 15,3 3-2-15,8-3 1 16,2-5-1-16,9 6 0 16,-1-1-1-16,-5 2 1 0,3-8-1 15,-3-4 0 1,3 1 0-16,-3-2 1 16,-5 2-1-16,-11 2 1 0,0 2-1 15,0 3 1-15,-2 2-1 16,-6 5 1-16,-5 7 0 15,-3 5 0-15,-5 4-1 16,-5 6 1-16,-5 6-1 16,-4 2 0-16,-7 3 0 15,-5 0 0-15,-3-2-1 16,-6-3 1-16,-4-7 0 16,-6 0 0-16,-3-9 0 15,-10-5 1-15,-11-10-1 16,-5-9 1-16,-2-6 0 15,-6-11 1-15,-6-4-2 16,-2 0 1-16,-2-4-1 16,-1-1 1-16,-2-4-1 15,8-3 1-15,-3 2-2 16,3 3 1-16,-1 10-1 0,1 4 1 16,10 9-1-16,6 8 1 15,5 9-1-15,0 7 0 16,2 12 0-16,4 2 1 15,-1 7-1-15,-5 2 1 16,-6 1-1-16,-2-3 1 16,-5 3 0-16,-6-1 1 15,-5-2-1-15,-5 3 0 16,-3-3 1-16,-5-7 0 0,-8 2-2 16,0 3 1-16,3 7-9 15,-1 2 1-15,11 8-3 16,6-1 1-16</inkml:trace>
  <inkml:trace contextRef="#ctx0" brushRef="#br0" timeOffset="10690.209">8525 8393 19 0,'-5'-18'9'0,"-1"6"-2"0,4 12 11 16,-1 5-16-16,3 6 1 0,0 11-1 16,5 15 1-16,3 5-4 15,0 13 0-15,3-4 3 16,2 6 0-16,3 9-2 15,2 7 1-15,1-8 0 16,-3 1 0-16,2-12 0 16,1-7 1-16,2-4 0 15,0-8 1-15,3-9 0 16,0-5 0-16,2-7-1 16,1 0 1-1,31-11-2 1,0-3 1-16,3 0-2 15,2 0 0-15,1 2 0 16,5 0 0-16,2-2 0 16,6-2 1-16,-3 0-1 15,-3-3 0-15,-10 3 0 16,-2-8 1-16,-7 1-1 16,4-8 1-16,-8-6-1 15,-6-8 1-15,0-11-1 0,-5-3 1 16,-2-2-1-16,-6-2 1 15,-5 6-1-15,-6 1 1 16,-2 0-2-16,-8-3 1 16,-5-4 0-16,-6 2 0 15,-5 4-1-15,-5 1 1 16,-6 4-1-16,-5-2 1 16,-10 10-1-16,-6-6 1 0,-10-1 0 15,-11-1 0-15,-8-2-1 16,-10-2 1-16,-3 2 0 15,-11 5 0-15,-4 11 0 16,-4 5 0-16,3 5 0 16,0 9 1-16,8 10-2 15,0 5 1-15,11 1-6 16,10 6 0-16,8 6-6 16,14-4 1-16</inkml:trace>
  <inkml:trace contextRef="#ctx0" brushRef="#br0" timeOffset="13497.4373">9901 9800 35 0,'-8'108'17'0,"21"-26"-15"15,-8-51 17-15,3 23-20 16,3 7 1-16,2-2 0 16,3 7 1-16,0 2-1 15,0 5 1-15,0-5-3 16,-3-4 0-16,0-8-5 15,-2-9 1-15,-3-9-3 16,-8-10 0-16</inkml:trace>
  <inkml:trace contextRef="#ctx0" brushRef="#br0" timeOffset="14068.1567">9575 9816 36 0,'27'-37'18'0,"2"8"-23"0,-19 27 36 0,9 0-31 16,5 4 1-16,15 3-1 16,6 0 1-16,14 6-2 15,9 6 1-15,9 2 0 16,10-3 1-16,9-2-1 15,-4-4 0-15,9-1 0 16,2-9 0-16,0-5 1 16,-5 5 0-16,-3-2-1 15,1-3 1-15,-9-2-1 16,-5 5 1-16,-5 7 0 16,-14 2 0-16,1 4-1 15,-17 1 0-15,-2 2 0 16,-5 7 0-16,-6-2 0 15,-5 7 0-15,-2 7-1 16,-6 2 1-16,-8 17 0 16,-2 0 0-16,-6 2 0 0,-5-2 0 15,-8 4 0-15,-5-2 0 16,-3-2 0-16,-2 7 1 16,-6-3-1-16,-8-7 1 15,-2-1 1-15,-9-9 0 16,-10-1 0-16,-7-7 1 15,-9-10 0-15,-13-7 0 16,-13-7-1-16,-3-7 1 0,-11-7-2 16,6 0 1-16,5 2-1 15,8-4 0-15,8 4-5 16,13 5 0-16,11 0-10 16,13 5 0-16</inkml:trace>
  <inkml:trace contextRef="#ctx0" brushRef="#br0" timeOffset="15058.5601">5755 10790 29 0,'47'-12'14'0,"35"5"-12"16,-55 7 12-16,20 0-16 15,9-5 1-15,15 1-3 16,11-1 0-16,16-2 5 16,16-2 0-16,5-1-3 15,16-4 1-15,13-2 0 16,11-3 1-16,10 0 1 15,6-5 0-15,8-1 0 16,4 1 0-16,4-2 0 16,-6 5 1-16,0-5 0 15,-13 3 1-15,3 2-1 0,-14 2 0 16,-10 9 0-16,-8 1 0 16,-19-3-1-16,-7 0 1 15,-11 3-2-15,-16-3 0 16,-8 3 0-16,-14-3 1 15,-15 3 0-15,-10-3 0 16,-17-2 0-16,-15 0 0 16,-14-5-1-16,-15-7 1 15,-22-5-1-15,-5-2 1 0,-16-2-1 16,-8-5 1-16,-10 7 0 16,-8 3 1-16,-6-6-2 15,6 3 1-15,-3 5 0 16,5 0 0-16,8 7-1 15,14 2 1-15,10 3-1 16,16 6 0-16,16 10 0 16,15 7 0-16,20 10-1 15,20-1 1-15,22 12-1 16,18 10 0-16,18 14 1 16,9 11 0-16,-1 1-1 15,-2-8 1-15,-5 5 0 16,-22-2 1-16,-23-5 0 15,-27 3 1-15,-24-1 0 16,-23-6 0-16,-19-10 1 16,-16-5 1-16,-10-5-2 15,-11-1 1-15,5-6-6 16,3 1 0-16,0-6-9 0,16 4 1 16</inkml:trace>
  <inkml:trace contextRef="#ctx0" brushRef="#br0" timeOffset="24337.5654">10380 12702 40 0,'39'-7'20'0,"-2"7"-17"16,-26-2 21-16,0-3-23 16,2-4 1-16,0-1 0 15,5-6 1-15,6-8-4 16,3-6 1-16,-1-10 2 16,9-12 0-16,4-12 0 15,4-11 0-15,2-7-1 16,2-12 0-16,11-7 0 15,3-10 0-15,3-2-1 16,-1-4 1-16,-2-1 0 0,-8 3 0 16,0 14 0-16,-11-5 0 15,-2 12-1-15,-6 4 1 16,-7 15-3-16,-3 12 0 16,-6 6-4-16,-2 15 0 15,-3 9-8-15,-2 9 0 16</inkml:trace>
  <inkml:trace contextRef="#ctx0" brushRef="#br0" timeOffset="24712.7382">11348 12436 47 0,'16'-21'23'0,"10"-52"-30"16,-15 45 39-16,10-14-29 16,3-12 0-16,10-15 2 15,6-13 1-15,10-14-7 16,1-20 0-16,-4-13 4 15,1-7 0-15,-1-1-2 16,1 1 1-16,-6 14-2 0,-5 6 1 16,-5 8-2-16,-3 9 1 15,-8 19 0-15,-5 7 0 16,-5 12-2-16,-3 12 1 16,-3 11-5-16,-8 12 0 15,-4 12-9-15,-12 14 1 16</inkml:trace>
  <inkml:trace contextRef="#ctx0" brushRef="#br0" timeOffset="25402.8766">11753 10378 25 0,'10'33'12'0,"9"3"-5"0,-14-18 9 15,6 15-13-15,10 12 1 16,11 9 2-16,7 5 0 15,9 7-7-15,5 7 0 16,-5-5 5-16,-9-2 1 0,-2-5-3 16,-2-7 1-16,-9-9-2 15,-5-12 1-15,-7-8-2 16,-7-10 1-16,-7-15-2 16,-2-12 1-16,-9-12-1 15,-7-11 1-15,-6-12-1 16,-8 0 1-16,-8-7 0 15,-5 4 0-15,1 8 0 16,1 5 0-16,-4 6 0 16,-1 12 1-16,-5 7 1 15,-3 15 0-15,-10 13 0 16,-2 12 1-16,-7 10-1 16,1 14 1-16,0 4 0 15,3 10 1-15,5 0-3 16,5 0 1-16,5 0-1 15,11-5 0-15,3-5-1 16,5-6 1-16,3-6-5 16,4-6 0-16,4-5-11 0,-3-3 0 15</inkml:trace>
  <inkml:trace contextRef="#ctx0" brushRef="#br0" timeOffset="26994.5713">11274 12815 19 0,'13'-2'9'0,"-2"4"1"16,-9-2-2-16,4 0-6 15,-4 2 1-15,-2 1 0 16,-2-1 0-16,-6 3-4 16,-6-1 0-16,-7 1 4 15,-10 7 1-15,-14-3-1 16,-6-4 0-16,-15-3 0 16,-11 1 0-16,-15-3 0 15,-3-5 0-15,-6 3-1 16,-5-3 1-16,0 0-1 15,3 3 0-15,8-3-1 16,10 5 1-16,9 0-1 16,4-7 1-16,17 7 0 15,12-5 0-15,14 3 0 16,11-3 0-16,7 1 0 0,11 4 0 16,8-3 0-16,5 6 0 15,6 4 0-15,2 9 0 16,0 5-1-16,-5 12 1 15,-3 7 0-15,-8 19 0 16,-5 2-1-16,-2 0 0 16,-6 5 0-16,-3 0 0 15,-2 2-1-15,0-7 0 16,0 3 1-16,2-10 0 16,3-7 0-16,5-7 0 0,3-7 0 15,6-5 1-15,7-9 0 16,11-5 0-16,7-7-1 15,7-5 1-15,12-2-2 16,11-7 1-16,10-7-1 16,3 5 0-16,13-8-2 15,14-6 1-15,2 6-1 16,-5 1 1-16,5 2 1 16,0-3 0-16,-5 10-1 15,-10 0 1-15,-6 0 0 16,-3-2 1-16,-7-3-1 15,-9-2 0 1,3-24-1 0,-13 5 0-16,-11-14 0 15,-5-7 1-15,-7-9-1 16,-7-15 0-16,-12-2 0 0,-11 7 0 16,-13-7 0-16,-8 10 0 15,-11-1-1-15,-13 5 0 16,3 3-4-16,-9 2 0 15,-2 4-10-15,-8-6 1 16</inkml:trace>
  <inkml:trace contextRef="#ctx0" brushRef="#br0" timeOffset="28001.1076">12004 8330 24 0,'0'26'12'0,"-8"80"-3"16,8-66 6-16,0 11-12 15,3 20 0-15,5 21 2 16,2 6 0-16,6 11-6 15,3 11 0-15,2-3 5 16,3-13 0-16,0-8 0 16,-3-4 0-16,-3-15 0 15,3-13 1-15,6-8-1 16,5-16 1-16,7-11-1 16,9-13 0-16,5-11-2 15,0-10 1-15,13-9-3 0,11-7 1 16,5-7-1-16,2-1 1 15,-4-8-1-15,-1-6 0 16,0-11-1-16,-4 0 0 16,-4-5 0-16,-10 3 1 15,-8-1-1-15,-8 6 0 16,-6 1 0-16,-4 6 1 16,-3 6-1-16,-3 5 1 0,-6 7-1 15,-1 3 1-15,-9-1-1 16,-8 1 0-16,-10-3 0 15,-3-7 1-15,-11-2-1 16,-15-5 1-16,-6-7 0 16,-10-12 0-16,-8-9 0 15,0-3 0-15,-6 3-1 16,-5 0 1-16,-7 6 0 16,-6 6 0-16,8 4-1 15,-8 3 0-15,-14 11 0 16,-7 8 1-16,5 6-4 15,-5 12 1-15,-3 15-11 16,8 11 1-16</inkml:trace>
  <inkml:trace contextRef="#ctx0" brushRef="#br0" timeOffset="28421.2367">11613 9983 49 0,'21'-9'24'0,"5"-24"-30"16,-18 21 39-16,5-11-32 16,9-10 0-16,-1-7 0 15,5-10 0-15,9-1-1 16,12-8 0-16,3-5 1 15,3-9 0-15,3 10-1 16,-8-1 1-16,-11 6-2 16,-8 8 0-16,-11 6-6 15,-12 1 0-15,-12 6-6 16,-10 4 0-16</inkml:trace>
  <inkml:trace contextRef="#ctx0" brushRef="#br0" timeOffset="28856.8812">10287 8589 39 0,'32'-5'19'0,"0"7"-18"15,-19-2 31-15,11-2-31 16,7 2 0-16,12-2 0 16,17 2 0-16,15 0-2 15,7 0 1-15,13 0 0 16,13 0 1-16,3 0-1 16,3 4 0-16,5-1-1 15,-10-1 0-15,-9-2-3 16,-20 0 0-16,-17-5-8 0,-18-6 0 15</inkml:trace>
  <inkml:trace contextRef="#ctx0" brushRef="#br0" timeOffset="30072.3484">12031 6242 30 0,'23'11'15'0,"7"50"-14"16,-25-35 19-16,-3 19-19 15,4 14 0-15,2 25 1 16,-3 18 0-16,3 8-3 15,0 8 1-15,-3 6 1 0,0-6 1 16,1-10-1-16,-1-11 0 16,0-3 0-16,1-12 1 15,-1-16 2-15,0-10 0 16,0-16 0-16,3-4 0 16,0-8 1-16,3-7 0 15,2-7-2-15,8-5 1 16,6-6-4-16,10-6 1 15,13-6 0-15,8-5 0 0,6 0-1 16,13-5 0-16,7-2 0 16,6 0 0-16,-8 2 0 15,3-2 1-15,-6-3-2 16,-7 3 1-16,-9 2 0 16,-13-4 0-16,-13-10 0 15,-10-10 0-15,-11-11-1 16,-11-14 1-16,-8-5 0 15,-10-16 0-15,-8-12-1 16,-5 7 0-16,-3-5 0 16,5 12 1-16,0 4 0 15,3 8 0 1,2 5-1 0,9 16 0-16,2 9 0 15,0 12 1-15,-3 7-2 16,-5 7 1-16,-13 5 1 15,-13 7 1-15,-22 5-1 16,-4 4 1-16,-17 3 0 0,-13 7 0 16,5 6 1-16,3 1 1 15,6 2-7-15,4-2 0 16,14 5-7-16,5-5 0 16,11 2-3-16,8-7 0 15</inkml:trace>
  <inkml:trace contextRef="#ctx0" brushRef="#br0" timeOffset="30747.7744">12250 4614 22 0,'-5'5'11'0,"2"56"-4"0,3-31 14 16,3 13-19-16,-3 11 1 15,0 12 1-15,3 18 0 16,-1 8-5-16,4 0 0 16,1-3 3-16,7 5 0 15,4-4-1-15,3-8 1 16,6-9-2-16,-1-12 1 15,3-7 1-15,3-7 0 16,3-9 0-16,-4-8 0 16,4-4-1-16,4-12 1 0,6-7 0 15,6-4 0-15,9-6-1 16,4-1 0-16,-1 1-1 16,9 1 0-16,2-10 0 15,3-2 0-15,-8-5 0 16,-11 1 0-16,-11-8 0 15,-7-14 0-15,-11-5 0 16,-13-9 1-16,-13-3-2 16,-14-1 1-16,-10-6-1 15,-13-2 0-15,-11-2 1 16,-6 2 0-16,-15 7 1 16,-16 1 0-16,-11 6 0 15,-2 7 1-15,-3 10-1 16,-7 7 1-16,9 4-8 15,12 3 1-15,7 7-8 16,5 0 1-16</inkml:trace>
  <inkml:trace contextRef="#ctx0" brushRef="#br0" timeOffset="31454.1446">13475 4104 28 0,'8'2'14'0,"-16"15"-8"15,8-8 16-15,0 12-21 16,3 12 0-16,0 12 0 16,2 16 1-16,5 5-2 15,4 7 0-15,-1 11 1 16,5-1 0-16,4-6 0 15,-1-4 0-15,5-9 0 0,-7-15 0 16,18 5 0 0,2-12 1-16,-2-4 0 15,6-12 0-15,10-7-1 0,0-8 1 16,2-6 0-16,6-10 0 16,-3-4-1-16,0-3 0 15,1-2-1-15,2-7 0 16,-9-2 0-16,-7-6 0 15,-8-6-1-15,-5-5 1 16,-8-2-2-16,-11-8 0 16,-10 3-1-16,-8-12 0 0,-9 1 0 15,-4-11 0-15,-6 6 0 16,0-1 1-16,-2 6 1 16,-1 11 0-16,-2 2 1 15,0 0 0-15,-3 10 1 16,-2 4 0-16,0 6-1 15,-3 6 1-15,-6 5 0 16,-2 9 1-16,-2 7-1 16,-6 8 0-16,-11 1 0 15,-13 6 0-15,1 4 0 16,-4 3 0-16,-2 4-8 16,-2 9 0-16,-1 8-3 15,14-5 0-15</inkml:trace>
  <inkml:trace contextRef="#ctx0" brushRef="#br0" timeOffset="32279.3862">10171 6620 29 0,'37'-21'14'0,"37"7"-11"0,-48 16 14 0,14 3-17 16,7 7 0-16,22-1-1 15,13 6 1-15,14 9 0 16,20 7 0-16,24 11 0 15,3 6 0-15,13-3 1 16,-2 9 0-16,-6-6 0 16,-8-6 1-16,-10 3-1 15,-22-4 0-15,-2-3 0 16,-16-7 1-16,-16-5-1 16,-13-9 0-16,-16-10-1 15,-11-9 1-15,-10-5-1 16,-8-4 1-16,-11-10-1 15,-7-4 1-15,-14-8-1 16,-5-2 0-16,-1 3-1 16,1-6 0-16,0 1-9 15,0 2 1-15</inkml:trace>
  <inkml:trace contextRef="#ctx0" brushRef="#br0" timeOffset="33181.1432">10951 5334 39 0,'50'26'19'0,"19"-22"-23"0,-45 1 30 16,13 2-26-16,16-2 0 15,16 2 0-15,13 0 0 16,18 2-1-16,11 3 1 0,11-3-1 16,2 1 1-16,1-1-1 15,-3-2 1-15,-6-2-1 16,-13 0 1-16,-13-3 0 15,-16-4 1-15,-13-3-1 16,-13-2 1-16,-17-2-2 16,-9 1 1-16,-14-3 0 15,-11-6 1-15,-10-4-1 16,-11-2 0-16,-8-8 1 16,-8-4 0-16,-2-5 0 15,-6-3 1 1,-18-15-1-1,5 4 1-15,14 9-1 16,7 5 1-16,8 9-2 16,9 8 1-16,4 6-2 15,8 13 0-15,11 11 0 16,8 7 0-16,11 14 0 16,2 10 0-16,8 16 0 15,6 2 1-15,7 5 0 0,-2-11 0 16,-1 4-1-16,-4-2 1 15,-11 4 0-15,-9-7 1 16,-9 1-1-16,-9-3 0 16,-18-5-1-16,-8-4 0 15,-11-8-7-15,-10-1 1 16,-8-1-3-16,-6-5 0 16</inkml:trace>
  <inkml:trace contextRef="#ctx0" brushRef="#br0" timeOffset="36723.6974">13862 7930 13 0,'2'-23'6'0,"11"20"6"0,-10-1 6 16,-3 4-18-16,0 0 0 15,0 0 1-15,-3 2 0 16,3 5-1-16,0 14 1 16,3 17 0-16,2 11 0 15,1 12 0-15,-4 0 1 16,4 8 0-16,-4 8 0 15,-2-1-1-15,0-1 1 16,0-7 1-16,3-12 0 16,2-4 0-16,0-7 0 0,3-7 0 15,0-3 1-15,0-7-1 16,3-4 0-16,-1-6-1 16,4-4 0-16,-1-2 0 15,0-5 0-15,6-2-1 16,4-3 1-16,9-4-1 15,5-3 0-15,6 1 0 16,12-3 0-16,1-1-2 16,7 1 1-16,3 3 0 15,-2-1 0-15,-6 0 0 16,0-2 0-16,0-2-1 16,-5-1 0-16,-5-1 1 15,0-3 1-15,-1-10-1 16,-2-4 1-16,-2-7-1 15,-1-10 0-15,-10-5 1 16,-6-1 0-16,-5-15-1 16,-2-5 0-16,-3-11-1 0,-6-3 0 15,-4 12 0-15,-1 8 0 16,-3 3-1-16,1 15 1 16,-3 10-1-16,0 9 1 15,-5 11-1-15,-3 5 1 16,-5 8 0-16,-6 4 0 15,-10 2 0-15,-5 0 1 16,-19 5 0-16,-5-7 0 16,-14-7 0-16,-10-2 0 15,-11-5 0-15,-4-3 1 0,-7-1-1 16,1 1 1-16,-3 1-3 16,8 1 0-16,6 6-8 15,5 9 1-15,5 5-2 16,5 9 0-16</inkml:trace>
  <inkml:trace contextRef="#ctx0" brushRef="#br0" timeOffset="37638.8646">9964 7159 21 0,'32'16'10'0,"21"12"-12"16,-29-18 16-16,5 9-14 15,21-1 0-15,16 4 0 16,16 6 1-16,19 0-1 16,18 3 0-16,8 4 0 15,13-7 1-15,11 3-1 16,8 2 0-16,10-3 0 15,3 3 0-15,5-5 0 0,-52-4 1 16,68 6-1 0,-5 6 0-16,-6-8 1 15,-5 0 0-15,-15 0 0 16,-11-6 0-16,-14 1 0 0,-15 5 1 16,-16-7-2-16,-11 1 1 15,-13-4-1-15,-13-1 1 16,-6-3-1-16,-12 0 1 15,-12-4-1-15,-7-3 0 16,-11-3 1-16,-8-4 0 16,-10-2-1-16,-6-5 1 0,-7 0-1 15,-9 0 1-15,-2-7-1 16,-5-3 1-16,2-6-1 16,3-3 0-16,5-7 0 15,3 5 1-15,2 2-1 16,6 5 0-16,5 9-1 15,8 10 1-15,10 9 0 16,14 4 0-16,5 11-1 16,8 8 0-16,5-2 1 15,-2 5 0-15,-3 3 0 16,-5 1 0-16,-9 3 0 16,-4 0 0-16,-17 0 1 15,-10-7 0-15,-10-2-1 16,-19-6 0-16,-8-1 1 15,-16-5 0-15,-8-7-1 16,-3-3 0-16,-2-4-8 16,0-1 1-16</inkml:trace>
  <inkml:trace contextRef="#ctx0" brushRef="#br0" timeOffset="53073.9056">14147 5813 17 0,'-2'-14'8'0,"-4"12"-3"15,4-3 8-15,-1 3-12 16,-2-3 1-16,-1 1 2 16,1 6 0-16,3 5-4 15,-1-2 1-15,3 6 3 16,0 11 0-16,3 3 0 16,-3 13 0-16,0 7-1 15,0-1 0-15,0 8-1 16,-3-9 1-16,0 1-2 15,1 1 1-15,-1 2-1 16,0 2 1-16,1 1-1 0,-1-3 0 16,0-5 0-16,3-4 0 15,0-5-2-15,3 2 1 16,2-9-6-16,3 0 1 16,5-5-7-16,1-7 1 15</inkml:trace>
  <inkml:trace contextRef="#ctx0" brushRef="#br0" timeOffset="53868.4139">14110 6613 13 0,'45'0'6'0,"37"2"9"16,-53-6 0-16,11-3-10 15,5 2 1-15,8 0 2 16,5 3 0-16,6-3-10 16,7 1 0-16,-2-1 7 0,2 2 1 15,-2-1-3-15,-8 1 1 16,-5 3-2-16,-6 0 0 16,-8 0 0-16,-7 0 1 15,-9-2-2-15,-5 2 1 16,-5-2-1-16,-3-1 1 15,-5-1-1-15,-3 1 1 16,-2-1-2-16,0-3 1 16,-3 0-1-16,-3-3 1 15,0-6-1-15,1-3 1 0,2-9-1 16,0-1 0-16,2-4 0 16,4 1 0-16,-1-8 0 15,0-3 0-15,3-11 0 16,-2-7 0-16,2 0 0 15,-1 2 0-15,1 5 0 16,3 5 0-16,-3 4 0 16,0 3 1-16,0 2-1 15,-3 2 0-15,0 5 0 16,-2 9 0-16,-3 3 0 16,0 5 0-16,-5 4-1 15,-3 5 1-15,-3 0-1 16,1 7 1-16,-6-2-1 15,-3 4 1-15,-2-4-1 16,-11 4 1-16,-10-2 0 16,-8 5 1-16,-9 2-1 0,-12-5 1 15,-6 3-1-15,-5-1 0 16,-5 4 0-16,0-4 0 16,7 3 0-16,6 0 0 15,8 0-4-15,8 3 0 16,8 4-7-16,5 0 0 15,10 0-3-15,11 3 1 16</inkml:trace>
  <inkml:trace contextRef="#ctx0" brushRef="#br0" timeOffset="55355.1606">13184 6632 16 0,'27'-21'8'0,"15"-15"-2"16,-26 25 7-16,10-6-12 16,6-6 0-16,10-8 0 15,11-4 1-15,8 0-3 16,8-1 1-16,2 3 1 0,6 0 0 16,0 1-1-16,0 1 1 15,-3-2 0-15,-6 7 1 16,-4 3-1-16,-6 2 1 15,-5 4-1-15,-3 3 1 16,-10 0-2-16,-6 4 1 16,-7 3-1-16,-6 3 1 15,-8 4-1-15,-7-5 0 16,-9 5 1-16,-5-2 0 16,-11-1 0-16,-2 1 0 0,-8 0-1 15,-8 2 0-15,-5 0 0 16,-6 0 1-16,-2-3-1 15,-3 1 0-15,3-3 0 16,-1 0 0-16,1 1 0 16,8-1 1-16,2 3-1 15,8-1 0-15,9 3 0 16,4 0 0-16,11 0 0 16,8 3 0-1,29 6 0 1,8-2 0-16,11 3 0 15,0-3 1-15,4 2-1 16,-1-2 0-16,-4 5 0 16,-7 0 1-16,-11-1 0 15,-8 3 0-15,-10 3 0 16,-11-1 0-16,-11-4 0 0,-7 5 1 16,-6 1-2-16,-5 4 1 15,-5 1-6-15,-4-4 0 16,4 9-5-16,0 0 1 15</inkml:trace>
  <inkml:trace contextRef="#ctx0" brushRef="#br1" timeOffset="77290.1269">17841 6785 31 0,'-11'-7'15'0,"-5"2"-4"15,14 5 16-15,-1 0-22 16,3 2 1-16,0 8 3 15,5 9 0-15,3 14-11 16,3 7 0-16,2 4 8 16,0 15 0-16,1 9-2 15,-4 10 1-15,1 4-1 0,2-7 0 16,-5 3-1 0,0 9 0-16,-3-5 0 0,3-6 0 15,-3-11-2-15,1-8 1 16,-1-5-2-16,-2-5 0 15,-1-10-5-15,4-6 1 16,-4-10-6-16,4-9 0 16,-1-7-8-16,0-8 1 15,3-6-2-15,0-12 1 0</inkml:trace>
  <inkml:trace contextRef="#ctx0" brushRef="#br1" timeOffset="78190.5193">17685 6884 36 0,'8'-26'18'0,"-3"9"-22"16,-8 10 34-16,1 2-26 16,4-4 0-16,1 0 5 15,5-1 0-15,3 1-10 16,4 2 1-16,12 2 6 0,10 3 0 16,5 2-2-16,19 0 0 15,11 0-2-15,10 0 0 16,7 0-1-16,12 0 1 15,18 2-2-15,0 3 1 16,8-5-1-16,13 5 1 16,-2 2 0-16,-3-3 0 15,8 1-1-15,-6 4 1 16,1-4 1-16,5 2 0 16,-8 3-1-16,-3-3 0 0,-5 4-1 15,-11-1 1 1,33-1 0-1,-30-2 1-15,-24 0-2 16,-18-4 1-16,-14-3-1 16,-15 2 0-16,-11 0 0 15,-8 1 0-15,-5 1-1 16,-6 3 1-16,-4 3-1 16,-4 6 1-16,1 1 0 15,-3 6 0-15,0 6 1 16,-3 11 0-16,0 11 0 15,0 17 0-15,1 3 0 16,2 11 1-16,-3 17-1 16,0 0 1-16,1-3-1 15,-1-2 0-15,-3 0 0 16,-2-2 1-16,0-10-1 16,0-6 0-16,-2-17 0 0,-6-10 1 15,-5-7 0-15,-9-9 0 16,-9-7-1-16,-9-5 1 15,-16-9-1-15,-7-5 0 16,-22-5 0-16,-13-4 1 16,-7-7-2-16,-20-3 1 15,-7-5-1-15,-6 1 0 16,-10 4 0-16,0-2 0 16,-5 2 0-16,-6 3 0 0,11 0-1 15,-3 1 1-15,8 1 0 16,16 0 1-16,5 3-1 15,14-3 0-15,18 0 0 16,16 2 0-16,10 0-2 16,19-2 1-16,16-2-6 15,13-5 0-15,14-1-6 16,12 4 0-16,11 1-9 16,3 1 0-16</inkml:trace>
  <inkml:trace contextRef="#ctx0" brushRef="#br1" timeOffset="78700.5581">18727 7269 35 0,'11'-37'17'0,"-3"15"-13"0,-11 18 18 15,0-1-20-15,-4 3 1 16,-4 2 1-16,-8 2 1 16,1 10-5-16,-6 7 0 15,-2 7 5-15,-6 6 0 0,-3 6-1 16,1-3 0-16,2 8-1 15,6 1 1-15,5 3-2 16,5 3 0-16,5-1 0 16,6-6 0-16,5-8 0 15,11-5 0-15,7-6-1 16,6-10 1-16,5-7 1 16,3-5 0-16,2-9-1 15,1-9 1-15,-1-8-1 16,-5-9 0-16,-3-9-1 15,-7-3 1-15,-8 1-3 16,-11-1 1-16,-8 5-3 16,-11 0 1-16,-2 12-3 15,0 2 1-15,0 12-6 16,-1 7 1-16,-1 4-8 16,1 15 1-16,1 2 0 15,3 3 0-15</inkml:trace>
  <inkml:trace contextRef="#ctx0" brushRef="#br1" timeOffset="79077.0233">18838 7622 44 0,'32'24'22'0,"2"51"-31"16,-23-56 44-16,2-1-32 16,1 6 1-16,1-3 3 15,4 0 1-15,2-9-8 16,0-7 0-16,0-8 6 15,1-6 1-15,-1-5-3 16,0-7 0-16,-5-10-3 16,-3-6 0-16,-2-8-5 15,-6 3 1-15,0-13-4 16,-2 8 0-16,-1 3-4 16,1 1 1-16,0 1-6 15,-3 2 0-15</inkml:trace>
  <inkml:trace contextRef="#ctx0" brushRef="#br1" timeOffset="79286.3753">19256 7269 45 0,'14'66'22'0,"4"33"-25"0,-15-76 39 15,2 17-33-15,3 7 0 0,0 8 1 16,0-4 0-16,2-1-6 15,1-6 1-15,0-8 0 16,-3-6 1-16,2-6-8 16,1-10 1-16,-3-7-8 15,2-7 1-15</inkml:trace>
  <inkml:trace contextRef="#ctx0" brushRef="#br1" timeOffset="79451.7922">19415 7559 39 0,'0'-15'19'0,"0"8"-15"15,0 5 31-15,-5 0-32 16,-3-1 0-16,-3 3 1 16,-7 0 0-16,-9 0-6 15,4 0 1-15,-4-2 0 16,1 0 0-16,-1-1-8 16,1 3 1-16,2 3-6 15,5 1 0-15</inkml:trace>
  <inkml:trace contextRef="#ctx0" brushRef="#br1" timeOffset="79901.0189">19696 7798 44 0,'5'8'22'0,"-5"55"-26"0,0-49 40 0,3 5-34 16,-1 4 0-16,1 1 1 16,-1-3 1-16,1 0-5 15,0-2 1-15,-3-7 3 16,-3-7 0-16,-2-10 0 16,-6-7 0-16,1-9-1 15,-4-5 1-15,1-9-1 16,3-10 0-16,2-11-1 15,2-8 0-15,4 5-1 16,2 15 0-16,2 1 0 16,4 6 0-16,7 13-1 15,3 8 1-15,5 4 0 16,0 12 0-16,-2 9-1 16,-3 8 1-16,-6 9 0 15,-2 11 1-15,-5-1-2 16,-6-1 0-16,-5 0-3 15,-2-2 0-15,-4-5-4 0,1-2 0 16,0-7-7-16,2-7 1 16,3-12-2-16,3-10 1 15</inkml:trace>
  <inkml:trace contextRef="#ctx0" brushRef="#br1" timeOffset="80157.6623">19836 7535 38 0,'26'-5'19'0,"1"41"-24"0,-22-25 37 0,0 13-26 16,1 4 0-16,-4 5 4 16,1 2 0-16,2-2-13 15,0 0 1-15,3-5 8 16,3-6 1-16,2-4-3 16,0-6 1-16,1-10-3 15,-1-9 1-15,0-4-3 16,-2-10 0-16,-1-5-5 15,4-14 1-15,-1-7-6 16,-3 0 1-16,-2-3-7 16,0 1 1-1</inkml:trace>
  <inkml:trace contextRef="#ctx0" brushRef="#br1" timeOffset="80351.8787">20095 7189 42 0,'27'24'21'0,"-9"68"-20"0,-13-69 29 16,3 8-27-16,3 6 1 15,-1 3 0-15,4 5 1 16,-1 7-7-16,0-5 1 16,6 0 1-16,-6-7 1 15,0-5-8-15,0-4 0 16,3-8-7-16,0-9 1 15</inkml:trace>
  <inkml:trace contextRef="#ctx0" brushRef="#br1" timeOffset="80547.3267">20304 7521 55 0,'3'-7'27'0,"-38"16"-27"15,22-9 50-15,-8 0-45 16,-8 0 0-16,-3 0 1 15,0-4 0-15,-2 1-9 16,-6 1 0-16,1 0 0 16,-1 2 1-16,0 2-16 15,1 10 1-15,2-5-3 16,-1 4 1-16</inkml:trace>
  <inkml:trace contextRef="#ctx0" brushRef="#br2" timeOffset="85621.7205">3519 4823 41 0,'13'31'20'0,"11"30"-18"16,-16-42 21-16,5 14-21 16,0 9 0-16,1 15 3 15,-4 1 1-15,1 4-7 16,2 1 1-16,-5-2 3 16,0 7 1-16,-3-4-2 15,0-5 0-15,6-10-4 0,-3-4 0 16,0-10-6-16,-5-9 1 15,2-5-7-15,-5-7 1 16</inkml:trace>
  <inkml:trace contextRef="#ctx0" brushRef="#br2" timeOffset="86208.1474">3829 5376 30 0,'21'9'15'0,"3"15"-9"15,-19-12 20-15,3 7-22 0,0 4 0 16,-3 5 3-16,0 3 0 15,-2-3-9-15,0 0 0 16,-1 1 6-16,-2-11 0 16,3-4-1-16,-1-4 0 15,-2-8-3-15,3-9 1 16,0-12-1-16,-1-4 1 16,1-10-1-16,0-2 1 15,2-1-2-15,-5 3 1 16,8 5 1-16,-3 5 0 15,8 11 0-15,6 5 0 0,0 7 0 16,7 7 1-16,0 7-1 16,-4 10 1-16,-4 1-2 15,-2 11 1-15,-3-3-4 16,-2 0 0-16,-3-5-5 16,0-5 1-16,-3-4-9 15,0-5 1-15</inkml:trace>
  <inkml:trace contextRef="#ctx0" brushRef="#br2" timeOffset="86702.6646">4286 5480 41 0,'24'37'20'0,"0"57"-18"0,-19-68 31 16,6 9-31-16,2 5 0 16,6 3 1-16,-4-3 1 15,1-3-4-15,3-1 0 16,-6-8 3-16,0-9 0 15,-2-8-2-15,-3-8 1 16,-6-15-2-16,-4-7 1 0,-6-11-2 16,0-10 1-16,0-19-1 15,0-5 1-15,-8 1-1 16,0 6 1-16,6 6-1 16,2 8 1-16,5 10 0 15,3 10 1-15,8 4 0 16,3 14 0-16,7 5 0 15,3 7 1-15,-2 10-1 16,2 6 1-16,-10 8-2 16,2 7 1-16,-5-3-2 15,-6-2 1-15,-4-3-5 16,-4-4 0-16,-1-7-6 16,-1-5 0-16,0-4-4 15,5-10 0-15</inkml:trace>
  <inkml:trace contextRef="#ctx0" brushRef="#br2" timeOffset="86942.6345">4612 5435 52 0,'31'33'26'0,"-4"11"-34"0,-19-29 50 15,2 1-39-15,1-2 0 16,2 0 2-16,0-2 0 15,-2-3-6-15,2-11 0 16,1-10 3-16,-4-4 0 16,1-5-3-16,-3-8 1 0,2-8-5 15,-7-3 0-15,-3-7-5 16,-3-5 0-16,-5 3-6 16,3 2 0-16</inkml:trace>
  <inkml:trace contextRef="#ctx0" brushRef="#br2" timeOffset="87153.0679">4741 4795 48 0,'32'99'24'0,"-13"4"-26"15,-9-72 42-15,1 16-40 16,5 7 1-16,5 7-1 15,0-7 1-15,0 0-4 16,0-4 0-16,0-8-4 0,3-11 1 16,0-10-8-16,0-12 1 15</inkml:trace>
  <inkml:trace contextRef="#ctx0" brushRef="#br2" timeOffset="87288.5525">5030 5273 38 0,'-11'-12'19'0,"-5"9"-19"0,8 3 30 15,-8 3-29-15,-7-1 0 16,-12 1 0-16,-4 1 0 16,-6 1-8-16,-6-3 1 0,4 3-5 15,-6-3 1-15</inkml:trace>
  <inkml:trace contextRef="#ctx0" brushRef="#br2" timeOffset="88114.2461">3752 4358 39 0,'-5'-43'19'0,"-6"15"-25"15,11 23 32-15,0 1-26 16,0-1 1-16,11 0-1 15,7 1 0-15,11 1 0 16,3 3 1-16,5-2 0 0,11 2 0 16,2 2 0-16,5 1 0 15,14 4 0-15,0 11 0 16,16 6-1-16,5 0 1 16,10 1-1-16,3 4 0 15,-2-1 0-15,-3 0 1 16,-3 3-1-16,-13-8 0 15,-5 3 0-15,-8 5 1 16,-6 2 0-16,-7 4 1 16,-6 10-2-16,-8 7 1 15,-5 3 1-15,-2 9 0 0,-9 11 0 16,-5 6 1-16,-7 1-1 16,-9-2 1-16,-8-2 0 15,-5 5 1-15,-13 0-2 16,-3-10 0-16,-2-4-1 15,-3-1 1-15,2-4-1 16,3 0 0-16,1 2-1 16,-4-4 1-16,-2-3-1 15,0-5 0-15,0-9-1 16,0-7 1-16,-3-9-1 16,-8-8 0-16,-10-9 0 15,-8-4 1-15,-19-10-1 16,-21-14 1-16,-8-7 0 15,-18-10 1-15,-14-9 0 16,-12-5 0-16,-12-6 1 0,1 3 0 16,5-1 0-16,-11-5 1 15,3 0-1-15,-5 0 1 16,10 0-2-16,11 2 1 16,5 3-1-16,8 9 1 15,11 4-1-15,23-1 1 16,27-3-1-16,16 0 0 15,26-17 1-15,32 1 0 16,24-5-1-16,23-7 1 16,38-10-1-16,24-11 0 0,28-6-1 15,22 8 0 1,-3 3 0-16,-10 1 0 0,-1 3-2 16,-10 15 1-16,-13 6-7 15,-16 14 0-15,-3 17-10 16,-3 16 1-16,-12 12-2 15,-14 7 0-15</inkml:trace>
  <inkml:trace contextRef="#ctx0" brushRef="#br2" timeOffset="89795.2157">8932 6385 9 0,'-29'7'4'0,"-10"-12"5"0,25 3-3 16,-4 2-4-16,-1-2 1 15,1-1 3-15,2-1 0 16,3 4-6-16,2 0 0 16,3-3 5-16,5 1 0 15,3 2-2-15,11-2 1 16,8-1-2-16,4 1 1 0,9-1-2 16,13 1 0-16,8-5-1 15,13-5 1-15,6-2-1 16,12 0 1-16,4-2 0 15,7 2 0-15,-3 2-1 16,6 2 0-16,-2 3 0 16,-1-2 0-16,-13 4 1 15,-16 3 0-15,-16 2-1 16,-18 0 0-16,-19-5 0 16,-18 5 0-16,-16 2 0 15,-22-2 0-15,-15 0-1 16,-18 3 0-16,-17 2 1 15,-5-5 0-15,-5 0 0 16,-3 4 0-16,0-1 0 16,14 1 0-16,10 1 0 15,13 2 0-15,16 2 0 16,13 1 0-16,22 2 0 0,15-1 1 16,14 3-1-16,20-2 1 15,17 2-1-15,15-2 1 16,14 7 0-16,8-5 0 15,0 3 0-15,-1-3 0 16,-12 0-1-16,-14-3 1 16,-13-3 0-16,-16-6 0 15,-16 0-1-15,-18-2 1 16,-14-4-1-16,-18-4 1 16,-16-1-1-16,-10 0 0 0,-9 4 0 15,1 0 0-15,10 5 0 16,14 5 1-16,12 2-1 15,27 0 1-15,19 0 1 16,23 0 0-16,22 3 1 16,13-3 0-16,15 2 0 15,-4-4 1-15,-4-1-1 16,-7-1 1-16,-16-1-2 16,-11 1 0-16,-15-3-1 15,-17-5 0-15,-12-2-1 16,-17 0 0-16,-15-5 0 15,-6 5 0-15,-10 0-1 16,-6 2 1-16,6 0-4 16,2 3 1-16,9 0-7 15,7-3 1-15,13 7-6 16,6-2 1-16</inkml:trace>
  <inkml:trace contextRef="#ctx0" brushRef="#br2" timeOffset="90710.658">12589 6721 28 0,'-32'-30'14'0,"-58"6"-17"0,72 22 20 15,-9 0-18-15,6-1 1 16,5 3-1-16,11 0 1 16,10 0 1-16,11 5 0 15,16 7 0-15,7 4 0 16,9 8 1-16,10-1 1 16,-2-2 0-16,-3-7 1 15,-3 3-1-15,-13-8 0 16,-8-4-1-16,-13-10 0 0,-13-2-1 15,-14-2 0-15,-18-5-1 16,-5-3 0-16,-9-2-1 16,-7 3 1-16,5 4 0 15,5 7 0-15,9 8-1 16,12 6 1-16,16 10 0 16,19 14 0-16,11 7 0 15,15 5 1-15,8 2 0 16,6-3 0-16,-3 1 0 15,-8 0 1-15,-11-8-1 16,-13-1 1-16,-18-10-1 16,-16-1 0-16,-16-6-1 15,-16-12 1-15,-13-4-1 16,-17-3 1-16,-1 0-1 16,4 0 1-16,11 0-1 0,14 0 0 15,12 2 0-15,12 3 1 16,15 6-1-16,21 6 0 15,13 4 0-15,14 3 1 16,5 1 0-16,0 4 0 16,0-1 0-16,-5 2 1 15,-6-6-1-15,-10-8 0 16,-14-1-3-16,-12-6 1 16,-11-7-9-16,-14-6 1 15,-13-8-4-15,-12-7 0 16</inkml:trace>
  <inkml:trace contextRef="#ctx0" brushRef="#br2" timeOffset="91582.1933">14684 6213 29 0,'32'-7'14'0,"16"10"-17"0,-35-3 23 16,3 0-20-16,0 2 1 16,0 0-1-16,-3-4 1 15,-5-3-2-15,-8-2 1 16,-13-5 0-16,-17-2 1 0,-9-7-1 15,-19 0 0-15,-11 0 0 16,-11 0 1-16,9-5 0 16,5 5 0-16,13 2 0 15,13 5 0-15,19 4 1 16,16 8 0-16,23 2-2 16,19 0 1-16,24 2 0 15,13 5 0-15,8-2 0 16,8-5 1-16,-5 2-1 15,-11 1 0-15,-13-3-1 16,-16-3 1-16,-13 1-1 16,-19 0 1-16,-19 4-2 15,-17 0 1-15,-17 1-1 16,-10 1 1-16,-11 1-1 16,-5 9 1-16,2 0-1 15,9 3 1-15,7 2 0 0,22 7 0 16,12-1 0-16,25 1 0 15,21 7 0-15,23 5 1 16,11 4 1-16,16 3 0 16,0 0-1-16,-2-5 1 15,-6-8 0-15,-16-3 0 16,-18-3-1-16,-22-5 1 16,-20-7-2-16,-20-5 1 31,-86-11-1-31,-8-3 0 15,12 0 0-15,12-2 1 0,15 0-1 16,11 0 0-16,21 0 0 16,18 3 1-16,20-1-1 15,14 2 1-15,17 3-2 16,13 3 0-16,3 2-10 16,13 11 0-16,-11-7-1 15,-7-6 0-15</inkml:trace>
  <inkml:trace contextRef="#ctx0" brushRef="#br2" timeOffset="98773.8294">15155 8351 18 0,'0'-9'9'0,"16"-1"-5"0,-10 6 10 16,-1 1-15-16,3-1 1 16,2-3 0-16,1-1 0 0,2 1 0 15,0-2 1-15,3 0-1 16,3 2 0-16,2-5 1 16,8 0 0-16,5 0 0 15,6-2 1-15,5 0-1 16,5-7 1-16,6-5 0 15,10-5 0-15,3 1-1 16,13-3 0-16,-3-5 0 16,9 3 0-16,-1-3 0 15,5 3 1-15,-2 0 0 16,0-5 0-16,3-5 0 16,2 3 0-16,3 2-1 15,-3 0 1-15,3 2-1 16,-2 5 0-16,-4 3-1 15,-5 6 1-15,-7 3 0 16,-1 2 0-16,-2 0 0 16,-14 5 0-16,-2 0 0 15,-8 5 0-15,-8-1 0 0,-8 1 0 16,-5 4-1-16,-3 1 0 16,-10 1 0-16,-6-1 1 15,-3 1-2-15,-4 3 1 16,-6 0-1-16,-3-2 1 31,-18-3-6-31,-3 5 1 16,-5-2-6-16,-3 2 1 0</inkml:trace>
  <inkml:trace contextRef="#ctx0" brushRef="#br2" timeOffset="99193.9499">17185 7265 11 0,'31'-3'5'0,"17"1"-1"15,-35 0-2-15,6-6 3 16,5 1 0-16,2-2 3 16,1 2 0-16,2 2-10 15,0 1 0-15,-3-1 6 16,3 2 1-16,0 6-3 15,1 2 0-15,1-3-1 16,1 0 0-16,-6 3 0 16,-4 0 0-16,-4 2 1 15,-2 2 0-15,-3 5 0 0,-2-4 1 16,-6 6 0-16,-10 1 1 16,-11 1-2-16,-10 4 1 15,-6-1-1-15,-11 9 1 16,-9-6 0-16,4 4 1 15,-2 3-2-15,-1 2 0 16,6 4 0-16,6-2 0 16,2 5 0-16,8-7 0 15,2-2-4-15,1-1 0 16,7-1-9-16,3 1 1 0,-5-4-3 16,0-5 0-16</inkml:trace>
  <inkml:trace contextRef="#ctx0" brushRef="#br2" timeOffset="147371.6569">2294 2022 28 0,'0'5'14'0,"0"23"-11"16,0-23 14-16,0 9-15 15,0 12 1-15,0 14 1 16,0 16 0-16,3 13-5 15,10 6 0-15,8 19 4 16,11 14 0-16,10 3-1 16,11 9 0-16,8 2 0 15,-3-2 0-15,6 0-1 16,7-3 0-16,-8-1 0 16,1-15 1-16,-8-12-2 15,-4 7 0-15,-12-16-3 16,-5-4 1-16,-1-13-7 15,-8-13 0-15,-4-10-3 0,-9-7 1 16</inkml:trace>
  <inkml:trace contextRef="#ctx0" brushRef="#br2" timeOffset="147881.8857">3363 3527 26 0,'3'57'13'0,"-22"16"-10"16,14-54 22-16,-6 11-24 16,-2 8 0-16,-3 11 1 15,0-2 1-15,6-2-3 16,2 2 0-16,5-2 3 15,3-3 0-15,-5-9-1 0,-1-5 1 16,-4-9-1-16,-11-5 0 16,-6-12-1-16,-13-11 1 15,-7-7 0-15,-25-8 1 16,1-9-1-16,-8-4 1 16,2 1 0-16,-5 3 0 15,0 3 0-15,8 2 0 16,8-1-5-16,5 8 1 15,0-2-7-15,3-6 0 16,-3 1-7-16,0-5 1 16</inkml:trace>
  <inkml:trace contextRef="#ctx0" brushRef="#br2" timeOffset="148662.4625">2794 1129 28 0,'3'-7'14'0,"-17"4"-12"16,9 3 17-16,0 3-15 16,-3 1 0-16,-5 8 2 15,-1 2 1-15,-4 0-9 16,-9 5 0-16,-7 7 6 16,-3 2 0-16,0 5-2 15,0 5 0-15,0 4-2 16,10-9 1-16,9-2 1 15,2-1 0-15,13-6-1 16,14-1 1-16,0-4-1 0,12 2 1 16,6-2 0-16,9 2 0 15,-4-2-1-15,-8 2 0 16,3 5 1-16,-2 2 0 16,-6 5-1-16,-5 7 0 15,-13-5 0-15,-3 3 1 16,-8-3-1-16,2-11 0 15,-20-1-2-15,-11-4 1 0,-8-5-5 16,0-4 1-16,0-6-7 16,3-6 0-16,10-3-4 15,-3-14 0-15</inkml:trace>
  <inkml:trace contextRef="#ctx0" brushRef="#br2" timeOffset="149040.0136">2953 1592 36 0,'16'16'18'0,"-3"20"-16"0,-13-29 32 15,5 7-33-15,3 7 0 16,0 3 0-16,0 8 0 15,0-1-2-15,0 0 1 16,-8-8-3-16,0-6 0 0,0-8-8 16,-8-14 0-16,-8-11-1 15,-5-8 1-15</inkml:trace>
  <inkml:trace contextRef="#ctx0" brushRef="#br2" timeOffset="149143.0624">2818 1319 31 0,'2'-33'15'0,"6"5"-17"15,-2 23 30-15,-1 1-29 16,3-1 0-16,0 2-17 16,2 3 1-16</inkml:trace>
  <inkml:trace contextRef="#ctx0" brushRef="#br2" timeOffset="149608.546">3207 851 35 0,'21'19'17'0,"-21"84"-12"15,3-72 26-15,2 16-28 16,5 14 1-16,1 7 1 16,5 12 1-16,-6 5-8 15,9-10 1-15,-3 0 4 16,0-2 0-16,-3-4-2 16,3-6 0-16,-6-9-4 15,1-7 0-15,-3-11-5 16,0-11 0-16,-8-8-6 15,-8-10 1-15</inkml:trace>
  <inkml:trace contextRef="#ctx0" brushRef="#br2" timeOffset="150193.782">3601 1006 37 0,'8'52'18'0,"-8"2"-16"0,3-28 30 15,-1-2-30-15,1 13 0 16,0 8 2-16,-1 11 1 15,-2 3-6-15,3-10 0 16,-1 3 3-16,1-7 1 16,2 0-2-16,-2-3 0 15,-3-4-4-15,0-10 1 16,0-5-6-16,-3-4 1 0,-2-9-7 16,0-6 1-16</inkml:trace>
  <inkml:trace contextRef="#ctx0" brushRef="#br2" timeOffset="150794.6758">3895 1343 35 0,'-11'23'17'0,"-31"34"-17"15,31-41 27-15,-2 5-27 16,-3 5 0-16,0 0 1 16,3 2 1-16,-8 0-2 15,5-4 0-15,3-3 1 16,2 0 1-16,6-7 0 16,5 0 0-16,5-2-1 15,3-5 1-15,8 5-1 16,0 2 0-16,8 0 1 15,2-2 0-15,1 4 0 16,-1 3 0-16,-7 2-1 16,-4-2 1-16,-1-7-5 15,-4-3 0-15,-2-4-11 16,-5-10 1-16</inkml:trace>
  <inkml:trace contextRef="#ctx0" brushRef="#br2" timeOffset="151890.1701">4733 1832 13 0,'-5'-38'6'0,"-5"-16"9"15,7 38-6-15,-2-10-5 16,-1-10 0-16,1-11 4 16,0-9 1-16,-1-15-10 0,-2 1 1 15,1-8 6-15,1-6 1 16,1 4-2-16,0 2 1 15,2 17-3-15,3 7 1 16,0 9-1-16,5 0 0 16,6 12-2-16,2 10 1 15,6 16-2-15,-1 0 0 16,6 16 0-16,5 12 0 16,3 19-1-16,-6 7 1 15,-2 5-1-15,-8 0 1 0,-8 2 0 16,-11 0 0-16,-10-4 0 15,-3-8 1-15,-5-5-1 16,-8-6 1-16,-3-3 0 16,0-7 0-16,6-2 0 15,2-2 0-15,8-1 1 16,8 3 0-16,8 2-1 16,11 3 1-16,10 4-1 15,0 2 1-15,11 3-1 16,8 0 1-16,7 3-4 15,-2 1 0-15,0-6-7 16,-5 2 1-16,-6-5-8 16,-12-9 1-16</inkml:trace>
  <inkml:trace contextRef="#ctx0" brushRef="#br2" timeOffset="152251.8047">5151 1432 27 0,'11'0'13'0,"-24"7"-10"0,5-2 14 0,-5 4-15 16,-3 3 1-16,-3 4 1 15,1 3 1-15,2 12-6 16,3-8 0-16,5 6 5 15,5-1 0-15,8 0 1 16,6-2 0-16,7-5-1 16,6-5 1-16,-3-4-1 15,6-9 0-15,-1-6-1 16,3-13 0-16,-7 2-3 16,-4-8 0-16,-7-1-4 15,-9-5 1-15,-4 0-4 16,-6-5 1-16,-3 4-5 15,1 3 0-15,-1 5-3 16,-8 3 1-16</inkml:trace>
  <inkml:trace contextRef="#ctx0" brushRef="#br2" timeOffset="152806.3727">5577 1416 5 0,'-15'0'2'0,"-15"21"8"0,23-17-5 16,-4 3-2-16,-5 8 0 15,0 1 2-15,0 5 0 16,3 3-6-16,2 2 0 0,4 4 5 15,1-4 1-15,6 5 0 16,6-3 0-16,4-5 0 16,3-4 0-16,3 0 0 15,3-10 0-15,-1-4-2 16,1-10 0-16,-6-9-1 16,3-9 0-16,-3-8-1 15,0-9 0-15,1-7-1 16,-6-9 0-16,-3 2 0 15,-5 2 1-15,-3 0-2 16,1-2 1-16,-1 9 0 16,0 10 0-16,1 2 0 15,-1 12 0-15,0 7 0 16,3 16 0-16,0 12 0 16,3 8 0-16,0 8 0 15,-1 12 0-15,-2 10 0 16,0 5 1-16,3-1 0 15,0-2 0-15,7-4 0 0,1 1 0 16,5-4 0-16,2-4 0 16,-2-6-2-16,0-6 0 15,0-8-7-15,0-4 0 16,-8-9-4-16,-3-10 0 16</inkml:trace>
  <inkml:trace contextRef="#ctx0" brushRef="#br2" timeOffset="153331.8415">6204 1286 23 0,'-26'3'11'0,"-61"11"-8"15,68-7 15-15,-7 4-18 16,-3 13 0-16,0 7 4 16,-1-1 1-16,7 3-4 15,1 0 1-15,12 2 2 16,7-7 1-16,9 1 0 15,4-6 0-15,11-9-1 0,-5-4 1 16,5-6-2-16,6-13 1 16,2-10-2-16,8-28 0 15,-5-5-1-15,-9-2 1 16,-4-7-2-16,-16-7 1 16,-11 2-1-16,-6-2 1 15,-1 9-1-15,-4 7 0 16,3 17 0-16,0 14 1 15,6 14 0-15,2 23 0 16,3 22 0-16,7 11 0 0,9 24 0 16,5 12 0-16,7 7 0 15,4-5 0-15,-1-5-4 16,-4 3 1-16,-4-10-7 16,-2-12 0-16,-3-8-6 15,-5-23 0-15</inkml:trace>
  <inkml:trace contextRef="#ctx0" brushRef="#br2" timeOffset="153978.3086">6787 729 38 0,'21'14'19'0,"-13"24"-26"0,-8-34 30 15,-3 8-23-15,0 4 1 16,1 8 0-16,2-8 0 16,-3 8-2-16,3 2 0 15,0-5-6-15,0-2 1 16,0-5-3-16,-3-7 0 15</inkml:trace>
  <inkml:trace contextRef="#ctx0" brushRef="#br2" timeOffset="154127.9575">6877 719 37 0,'21'33'18'0,"10"12"-24"15,-25-31 34-15,-1 7-28 16,0 7 0-16,-2 5-8 15,2 5 0-15,-10-5 2 16,-8 2 1-16</inkml:trace>
  <inkml:trace contextRef="#ctx0" brushRef="#br2" timeOffset="154819.2951">1868 564 25 0,'8'-5'12'0,"0"1"-4"0,-6 4 15 16,4 4-21-16,-6 8 0 15,8 7 4-15,-3 7 1 16,3 9-7-16,0 5 0 15,8 7 5-15,5 5 1 16,-3 9-2-16,4-4 1 16,-1-6-4-16,-5 1 1 15,0-5-8-15,-3-12 1 0,0-2-9 16,-5-14 1 0</inkml:trace>
  <inkml:trace contextRef="#ctx0" brushRef="#br2" timeOffset="154954.1573">2185 785 56 0,'48'31'28'0,"-24"16"-37"16,-16-33 50-16,-6 17-46 16,4 9 0-16,2 9-24 15,5 12 1-15</inkml:trace>
  <inkml:trace contextRef="#ctx0" brushRef="#br2" timeOffset="167579.175">20907 7636 22 0,'8'-23'11'0,"-16"18"-15"0,8 5 12 16,0 0-9-16,0 0 0 15,11-5 2-15,5 1 0 16,5-4 1-16,5 4 1 0,6-1 1 16,11 3 0-16,7 2 1 15,5 0 0-15,14 2 0 16,11 0 0-16,10 3-2 15,5 2 1-15,3-2-1 16,7 0 0-16,-7 2-1 16,6-3 0-16,-9 6-1 15,-11-6 0-15,4 4-3 16,-22 3 1-16,-10-1-8 16,-19-1 1-16,-22 1-3 15,-15-8 0-15</inkml:trace>
  <inkml:trace contextRef="#ctx0" brushRef="#br2" timeOffset="167969.9712">20677 7375 26 0,'24'-23'13'0,"10"18"-16"0,-20 3 20 16,2-1-17-16,7 1 1 0,6 2 2 16,14 0 1-16,4 0-4 15,12 2 0-15,9 3 2 16,6 0 1-16,8-1-1 15,8 1 1-15,6 0-2 16,2 4 0-16,-3-4-1 16,-3 2 0-16,-2-2 0 15,-16 2 0-15,-7 0 0 16,-12 0 0-16,-10-5-3 16,-8 3 1-16,-10-3-3 15,-9 1 1-15,-13-3-5 16,3 0 0-16</inkml:trace>
  <inkml:trace contextRef="#ctx0" brushRef="#br2" timeOffset="168301.0085">22275 7427 34 0,'66'-7'17'0,"-7"21"-27"0,-46-7 32 16,3 2-22-16,2 1 0 15,1 2 2-15,-1 2 0 16,-4 2-2-16,-7 3 0 16,-1 0 1-16,-6 7 1 15,-6 9-1-15,-4-5 1 16,-9 3-1-16,-7 5 0 16,-8 0 0-16,4-3 1 15,-9 5-1-15,-4 2 1 0,4-4-1 16,-4-3 1-16,-2-2 0 15,-2 0 1-15,-4-2-2 16,7-6 1-16,12-6-2 16,3-5 1-16,5-2-5 15,5-2 0-15,3-3-8 16,11-3 0-16</inkml:trace>
  <inkml:trace contextRef="#ctx0" brushRef="#br2" timeOffset="169711.2409">22736 7046 33 0,'16'-19'16'0,"-1"47"-15"15,-7-14 22-15,0 12-21 16,3 14 0-16,-1 14 1 16,9 5 1-16,-3-5-4 15,2 3 0-15,-4 1 3 16,1-3 1-16,-1-6-1 0,-6-7 0 15,0-9 0-15,-3-12 0 16,-5-16-1-16,-5-10 1 16,-3-11-1-16,-8-10 0 15,-5-12-1-15,-9-13 0 16,1-13-2-16,6-4 1 16,1 7-1-16,7 4 0 15,4 6 0-15,3 6 1 16,5 5-1-16,6 7 1 15,5 7 0-15,8 7 0 0,5 8-1 16,5 8 1-16,4 6-1 16,4 8 1-16,-2 1-1 15,-1 5 1-15,-1 4 0 16,-7 2 0-16,-4 3 0 16,-9 2 0-16,-10-2 1 15,-2 2 0-15,-11-4 0 16,-3-3 1-16,-5-4-1 15,-1-1 1-15,7-4-1 16,-1-5 0-16,2 0 0 16,12 0 0-16,4-2-1 15,12-1 1-15,2 1-1 16,13 2 0-16,5 5-1 16,6 4 1-16,-1 10 0 15,6-5 0-15,-2 8 0 16,-6 1 0-16,-8 5 1 15,-5 3 0-15,-16 0 0 0,-8 2 1 16,-8-5-1-16,-21-2 1 16,-8-5-1-16,-8-4 0 15,0-3-3-15,-6-5 0 16,1-6-5-16,2-6 0 16,9-4-6-16,4 0 0 15,4-4-3-15,15-10 0 16</inkml:trace>
  <inkml:trace contextRef="#ctx0" brushRef="#br2" timeOffset="170027.4931">23244 6820 36 0,'13'31'18'0,"3"60"-17"16,-8-65 34-16,0 14-32 16,8 14 1-16,-9 12 0 15,9 7 0-15,-2-9-6 0,7-1 1 16,-5-4 4-16,5-10 0 15,-5-2-4-15,-8-9 0 32,0-24-12-32,-8-16 0 15</inkml:trace>
  <inkml:trace contextRef="#ctx0" brushRef="#br2" timeOffset="170254.0833">23349 6886 49 0,'6'-17'24'0,"-43"34"-18"16,16-15 35-16,-3 3-39 15,-8 0 0-15,-8 2 0 16,1 2 1-16,-1 3-4 16,-2 0 0-16,10-1 1 15,-3-1 0-15,4-1-7 16,4 1 0-16,3-3-8 15,9 0 1-15,7-3-2 16,0-6 0-16</inkml:trace>
  <inkml:trace contextRef="#ctx0" brushRef="#br2" timeOffset="170552.6236">23752 6670 38 0,'-6'-3'19'0,"-33"15"-21"0,25-5 38 16,-9 7-33-16,1 3 1 15,-4 11 0-15,0 14 0 16,2 3-6-16,3 7 1 16,5 2 3-16,2 0 0 15,14 5-1-15,0-1 0 16,14 1-1-16,2-7 1 15,13-7 1-15,2-8 0 16,-1-4-1-16,4-5 1 0,-2-4-2 16,5-12 1-16,-6-3-7 15,-4-7 1-15,-3-2-10 16,-3 0 1-16</inkml:trace>
  <inkml:trace contextRef="#ctx0" brushRef="#br2" timeOffset="170987.4762">24080 7114 38 0,'24'-12'19'0,"10"-2"-13"15,-23 9 25-15,2-2-27 0,3-7 0 16,0-2 1-16,5-5 0 16,-5-5-7-16,5 2 0 15,-8-4 5-15,-5 0 0 16,-5 7-3-16,-6-3 0 16,-10 5-1-16,-1 5 1 15,4 7-2-15,-6 2 1 16,-3 15-1-16,-4 6 0 15,1 6 1-15,7 6 0 16,4 7 1-16,0-7 0 16,11 5 1-16,6 2 0 0,2-2 2 15,8-2 0-15,5-3-1 16,10-4 1-16,4-10 0 16,-3-7 0-16,5-2-4 15,0-8 1-15,0-1-9 16,-8-6 1-16,-8 1-8 15,-10-3 1-15</inkml:trace>
  <inkml:trace contextRef="#ctx0" brushRef="#br2" timeOffset="171182.6434">24048 6728 52 0,'-11'-2'26'0,"-23"11"-33"16,23-6 46-16,-4 1-40 0,-7 4 1 15,-4 6-10-15,-8 2 1 16,4 8 0-16,-1 1 1 16</inkml:trace>
  <inkml:trace contextRef="#ctx0" brushRef="#br2" timeOffset="171918.0899">23159 8123 35 0,'48'-40'17'0,"-3"9"-15"0,-32 24 22 0,-5-2-22 15,-6 2 1-15,4 2 1 16,-12 3 0-16,-9 4-5 16,-9 5 0-16,-19 12 4 15,-2 9 0-15,-8 5-2 16,9 5 0-16,-1-3 0 15,7 3 0-15,15-1 0 16,9 3 0-16,12-7 0 16,4 3 0-16,22-3 0 15,8-5 0-15,10-2 0 16,17 2 1-16,-1 5 0 16,3-3 0-16,7 1 0 15,-9 2 1-15,-14-3-2 16,-3 3 1-16,-16 3-1 15,-12 1 0-15,-14 3 0 16,-22-2 0-16,-4-8-5 16,-19-1 1-16,-11-8-6 15,-4-9 0-15,-7-10-6 16,1-16 0-16</inkml:trace>
  <inkml:trace contextRef="#ctx0" brushRef="#br2" timeOffset="172173.1449">22879 8031 38 0,'13'-19'19'0,"-19"31"-25"15,6-2 30-15,0 11-22 16,6 9 0-16,-4 10 3 16,12 12 1-16,-6 16-7 15,13 26 1-15,3 3 4 16,-1 4 0-16,-1 9-1 15,7-4 1-15,-6-14-2 16,-1-5 0-16,7-5-3 16,-5-11 0-16,5-8-5 15,-8-11 0-15,0-14-8 16,-5-12 1-16</inkml:trace>
  <inkml:trace contextRef="#ctx0" brushRef="#br2" timeOffset="172429.6993">22931 8034 34 0,'8'18'17'0,"6"79"-15"0,-6-62 23 15,7 12-22-15,7 28 0 16,7 12 3-16,0 17 0 15,3 16-7-15,5 9 0 16,0-11 4-16,0-1 1 16,-6-8-5-16,-1-13 1 15,-1-11-10-15,2-12 1 0,-2-10-5 16,-2-21 1-16</inkml:trace>
  <inkml:trace contextRef="#ctx0" brushRef="#br2" timeOffset="325850.0193">12599 8800 28 0,'-2'-11'14'0,"-14"-1"-8"16,8 9 14-16,-5 1-19 15,-6 2 0-15,-7 0 1 16,-3 5 1-16,-6 4-3 16,-2 3 1-16,6 2 1 15,-1 5 0-15,5 7 0 16,3 2 1-16,6 0-2 16,5 0 1-16,5-4-1 15,5-3 1-15,6-4 0 16,2-6 0-16,6-4-1 15,5-2 1-15,5-5-1 16,3-9 1-16,-3-8-1 16,0-2 1-16,0-2-2 15,-2-2 1-15,-4-1-1 16,-1 3 1-16,-4 5-1 16,-2 4 1-16,0 2-1 15,0 6 1-15,-3 6 0 0,3 7 1 16,0 10 0-16,0 10 1 15,-3 3-1-15,1 4 1 16,2 1-1-16,-3-4 1 16,0 3-1-16,1-1 0 15,-4 0-1-15,-2-2 0 16,0-2-1-16,-2-6 1 16,-1-1-6-16,-2-5 1 15,-1-5-6-15,4-7 0 16,-4-7-7-16,4-2 1 0</inkml:trace>
  <inkml:trace contextRef="#ctx0" brushRef="#br2" timeOffset="326405.9446">12808 8852 30 0,'-5'-2'15'0,"-21"4"-7"15,13 0 19-15,-6 3-24 0,-7 5 1 16,-4 4 0-16,-1 2 1 15,-1 3-7-15,0 4 1 16,6 1 4-16,5-1 1 16,2 1-2-16,6 0 0 15,8-3 0-15,5-2 1 16,5-3-2-16,5-4 1 16,4-8-1-16,-1-6 1 0,0-7-1 15,6-5 1-15,2-5-2 16,0-2 1-16,-3-8-1 15,1-1 1-15,-3 2-1 16,2-1 0-16,-4 8 0 16,-1 5 0-16,0 6 1 15,0 8 0-15,3 4 0 16,0 10 0-16,0 9 1 16,0 5 1-16,-3 2 0 15,0 5 0-15,3 0 0 16,-3-7 0-16,1 2-1 15,-4 0 0-15,1-2-6 16,-6 3 0-16,0-8-14 16,-5-5 1-16,0 3-1 15,0-3 0-15</inkml:trace>
  <inkml:trace contextRef="#ctx0" brushRef="#br2" timeOffset="327441.5888">13092 9402 16 0,'-8'-11'8'0,"-6"-8"3"15,12 14 7-15,2 3-14 16,-3-1 0-16,3-4 1 16,0 7 1-16,3 5-8 15,-1 4 1-15,6 8 5 0,0 2 0 16,3 4-1-1,2 8 0-15,6-3 0 0,-1 7 0 16,1 5 0-16,4 12 0 16,1 2 0-16,5 0 1 15,3 0-1-15,3-4 1 16,-1 1-1-16,8-1 0 16,9-8 0-16,4-4 0 15,6-5-1-15,5 0 0 16,-2-12 0-16,7-2 0 15,-2-8 0-15,5-4 0 16,-5-4-2-16,-6-6 1 0,-10-1-3 16,-5-3 1-16,-11 0-6 15,-8-3 1-15,-8 1-10 16,-10-3 0-16,-11 3-1 16,-11-3 1-16</inkml:trace>
  <inkml:trace contextRef="#ctx0" brushRef="#br2" timeOffset="327997.4139">13213 9019 31 0,'16'-45'15'0,"0"20"-13"16,-8 15 27-16,5-2-27 15,6 1 1-15,5 1 1 16,5 3 0-16,8 2-5 15,13 1 1-15,11 1 2 16,5 6 1-16,3-1-1 16,5 5 1-16,3 0-2 15,5-4 1-15,2-1-1 16,-7 0 0-16,-3 1 0 16,-2-1 0-16,-9 3-2 15,-10 2 1-15,-8 2-4 16,-8 3 0-16,-8 2-9 15,-8 5 1-15,-5 4-1 0,-3-2 0 16</inkml:trace>
  <inkml:trace contextRef="#ctx0" brushRef="#br2" timeOffset="328957.5883">14568 8883 25 0,'13'-31'12'0,"-5"31"-14"16,-8 0 22-16,5 5-16 15,-2 2 0-15,0 9 3 0,-1 5 1 16,-2 10-10-16,0 7 1 16,3 2 5-16,-3 0 1 15,0 7-2-15,-3-3 0 16,1 10-2-16,-1-2 1 16,0-7 0-16,1 0 0 15,2-5-1-15,0-3 1 16,0-9-1-16,2-4 0 15,1-3 1-15,2-4 0 16,3-6-2-16,0 1 1 16,3-5 0-16,2-2 0 0,0-3-1 15,6 1 1-15,5-6-1 16,7 3 1-16,4-2-1 16,4 2 1-16,12 0 0 15,2 5 0-15,2-1-1 16,6-1 1-16,3-1 1 15,2 3 0-15,-3-3-2 16,-2 0 1-16,-8 1 0 16,-11-3 0-16,-5 2 0 15,-2-2 0-15,-6-2-1 16,-3-1 1-16,-5-4 0 16,-2 3 0-16,-6-6-1 15,-2-2 1-15,-1-4-1 16,-2-3 0-16,-2-4 0 15,4-10 1-15,-2-3-1 16,0-4 0-16,0 0 0 0,3 8 0 16,-3-6 0-16,-1 0 0 15,-1 1-1-15,-6-3 1 16,0 2-1-16,0 0 1 16,-6 1-1-16,-4 6 1 15,-6 1-1-15,-5 6 0 16,0-2 0-16,-8 5 1 15,-14 2-1-15,-10 3 0 16,-8 6 0-16,-2 3 0 0,-11 5 1 16,-3 4 0-16,-2 8-1 15,-1 4 1-15,6 5-3 16,13-3 1-16,11 5-10 16,8 3 1-16,7-1-4 15,25-4 1-15</inkml:trace>
  <inkml:trace contextRef="#ctx0" brushRef="#br2" timeOffset="329858.4869">14293 9922 28 0,'-3'0'14'0,"-10"33"-6"0,10-26 20 0,1 7-25 16,-1 10 1-16,-2 9 1 15,-1 11 1-15,1 1-7 16,2 9 0-16,3-2 5 15,0 9 0-15,0 3-1 16,3-1 0-16,0-2-1 16,-1-4 0-16,4-10 0 15,-1-5 0-15,3-9 0 16,0-5 0-16,2-7 0 16,1-4 0-16,2-5 0 15,6-5 0-15,2-5-1 16,3-2 0-16,5-5-1 15,5-2 1-15,6 3-1 16,2-4 1-16,3 4-2 0,11-1 1 16,-1 3 0-16,-2-3 1 15,3 0-2-15,-1 1 1 16,-4-1 0-16,-6-2 0 16,0 2 0-16,-6-2 0 15,-2 0-1-15,-2 0 1 16,-6-2 0-16,-5-6 0 15,-3-1 0-15,-5-3 1 16,-8-2-2-16,-3-7 1 16,-5-3 0-16,-5-6 1 15,-1-3-1-15,-2-10 0 0,1-4-1 16,-4-2 1-16,-2 2 0 16,2 7 0-16,1 7-1 15,-4 7 1-15,-2 7-1 16,-7 2 0-16,-9 3 0 15,-8 9 0-15,-7 5 0 16,-14 5 0-16,0 4 1 16,-13 5 0-16,-3 3 0 15,-5 1 1-15,3 4-1 16,7-4 0-16,6 1 1 16,5-2 0-16,11-1-4 15,8-2 1-15,12 0-8 16,7 0 1-16,15-2-7 15,8 4 1-15</inkml:trace>
  <inkml:trace contextRef="#ctx0" brushRef="#br2" timeOffset="330459.164">14552 10296 35 0,'-3'-9'17'0,"-12"-5"-14"16,9 11 25-16,-4-1-27 15,-4-1 0-15,1 2 0 16,-5 3 1-16,-6 5-3 15,-3 0 1-15,4 7 0 16,-1-3 1-16,5 0-1 16,3 1 1-16,8 2-1 15,6-1 1-15,4-1-1 16,9-1 1-16,5 1-1 0,5-1 1 16,3-2 0-16,2 0 0 15,3 0 0-15,-2 3 0 16,-3 4 0-16,-6 2 1 15,-2 1 0-15,-8-1 0 16,-8 1-1-16,-5-3 1 16,-8 4-1-16,-6-3 1 15,1 1-1-15,-4-4 0 16,-1 0-3-16,-1-5 1 0,0 2-5 16,3-7 0-16,5 1-8 15,3-3 1-15</inkml:trace>
  <inkml:trace contextRef="#ctx0" brushRef="#br2" timeOffset="330820.9172">14719 10331 26 0,'2'-4'13'0,"-28"27"-4"16,21-16 14-16,-1 3-20 16,-2-1 0-16,3 5 1 15,0 3 1-15,2 1-7 16,3 1 1-16,6-2 5 0,-1-3 1 16,8-5-2-16,3-4 1 15,2-5-1-15,1-5 1 16,-3-6-2-16,-6-4 1 15,-4 1-2-15,-9-2 0 16,-5-3-2-16,-5-2 1 16,-3 0-4-16,-3 4 0 15,-2 3-7-15,-5 2 1 16,-3 5-4-16,2 7 0 16</inkml:trace>
  <inkml:trace contextRef="#ctx0" brushRef="#br2" timeOffset="331509.872">14878 9106 21 0,'2'0'10'0,"3"7"-3"16,-2-5 12-16,-3 3-15 15,-3 2 0-15,1 5 1 16,-1 4 0-16,1 8-7 15,-1 2 1-15,0 0 4 16,1 2 0-16,-1 0-2 16,3-2 1-16,0-7 0 15,3-5 0-15,2-2 0 16,3-10 0-16,2-4-1 16,4-3 1-16,4 0-1 0,1-4 1 15,4 0-2-15,-1-1 1 16,-1 1-3-16,-3 2 1 15,-2 0-5-15,-3 0 0 16,-2-3-6-16,0 3 0 16</inkml:trace>
  <inkml:trace contextRef="#ctx0" brushRef="#br2" timeOffset="331725.7908">15094 9153 25 0,'0'2'12'0,"-2"13"-5"15,2-11 15-15,-3 6-19 16,1 4 1-16,-4 5 0 16,-2 4 1-16,0 8-7 15,0 2 1-15,1-3 3 16,-1 1 1-16,2 4-3 16,1-2 1-16,2-5-6 15,1-4 1-15,2-3-7 16,0-2 1-16</inkml:trace>
  <inkml:trace contextRef="#ctx0" brushRef="#br2" timeOffset="332260.6315">15309 9172 22 0,'8'-2'11'0,"-6"-8"-3"0,-2 10 12 16,-2 0-17-16,-4 0 1 16,-1 0 0-16,-4 3 0 15,-5-3-6-15,-2 2 0 0,-4 3 4 16,4 2 0-16,-1 2-2 15,6 3 0-15,3 2 0 16,2 0 0-16,5 2 1 16,3 1 0-16,5-5 0 15,6-3 1-15,2 1 0 16,0-8 0-16,3-4 0 16,0-1 0-16,3-4-1 15,-1-2 1-15,-2-3-1 16,-3 0 0-16,-2 0-1 15,2 3 1-15,-8 2-1 16,1 2 0-16,-6 5 0 16,2 3 0-16,1 4 1 15,-1 4 0-15,-2 6 1 16,0 4 0-16,0 5 0 16,0 0 0-16,0 0 0 15,0 0 1-15,3 2-2 0,2-2 0 16,1 0-1-16,4-1 1 15,1-6-8-15,-1 0 1 16,-2 2-8-16,0 0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34:35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20458 6790 1 0,'23'-17'0'0</inkml:trace>
  <inkml:trace contextRef="#ctx0" brushRef="#br0" timeOffset="645.6468">20664 6620 5 0,'0'-21'2'0,"0"5"1"16,-3 8 3-16,1 1-7 0,-1 3 1 15,-2-3-1-15,-6 2 1 16,-5 0 1-16,0 1 1 16,-5 1 0-16,-3-1 1 15,3-1 1-15,-5-2 0 16,-9 0 0-16,-10-5 0 15,-10-2-1-15,-14-10 0 16,0 1-1-16,-15-1 1 0,-4 5-1 16,-7 3 0-16,2 2 0 15,-7 7 1-15,7 4-1 16,-5 8 1-16,8 9-2 16,-5 3 1-16,3 4-1 15,-4 5 1-15,4-3-2 16,-6 3 1-16,0-2-1 15,-11-3 1-15,4-7 0 16,-12-2 0-16,-7-3 0 16,0-4 0-16,-11-5-1 15,-6 5 0-15,-2-5 0 16,-2 2 1-16,-6 3-1 16,-5-3 0-16,0 3 0 15,2 4 0-15,1 0 0 16,0 3 0-16,7-5 0 15,-2 3 0-15,-6 6 0 16,4-2 1-16,-7 0-1 16,-1 0 1-16,-9-2-1 0,0-2 1 15,3-3 0-15,-2 0 0 16,10-3-1-16,-6 1 1 16,6 0-1-16,8-3 1 15,-3-2 0-15,3 0 1 16,8-4-1-16,-6-4 0 15,6 1 0-15,0-2 0 16,2 0-1-16,1 2 1 16,4-3-6-16,4 1 0 15,2 11-6-15,15-11 0 0</inkml:trace>
  <inkml:trace contextRef="#ctx0" brushRef="#br0" timeOffset="2777.8622">19756 3716 13 0,'6'-3'6'0,"-22"6"-3"0,13-3 6 0,-2 2-8 15,-8 3 0-15,-3-3 0 16,0 3 0-16,-5 2-2 16,-11 2 1-16,-8 3 1 15,-7 0 1-15,-14-3-1 16,-5-2 0-16,-11-4 1 16,-8-6 0-16,-15-2 0 15,-3-6 0-15,-6 1 0 16,-5-1 1-16,3-8-1 15,-5-2 0-15,2 2-1 16,-2 2 1-16,7 6-3 16,3-1 1-16,6 7-8 15,-1 10 1 1</inkml:trace>
  <inkml:trace contextRef="#ctx0" brushRef="#br0" timeOffset="4804.9954">9356 3285 12 0,'-51'-12'6'0,"-23"1"-6"0,51 8 6 16,-20 3-6-16,-10 0 0 15,-2 0 0-15,-11 3 1 0,-9-1-2 16,-9 7 1-16,-1 1 0 16,-10-3 0-16,-14 0 0 15,-4-2 0-15,-12-1 0 16,-15 3 0-16,-3-7 1 16,-10 0 0-16,-11 3 1 15,-6-3 0-15,-10 0 0 16,-2-3 1-16,-11 1 0 15,2-3 0-15,-2 8-2 16,3-3 1-16,-6 2 0 16,5-2 0-16,-2 7-2 15,8-4 1-15,0 6-1 16,2-2 1-16,-5 2-1 16,0-6 0-16,-5-1 0 15,0-4 1-15,-8-5-1 16,5 0 1-16,-5 4-1 15,3-4 0-15,5-5 1 16,5 5 1-16,10-2 0 0,14 0 0 16,0 2 0-16,19 2 1 15,2 5-1-15,3 7 1 16,13 2-1-16,0-2 0 16,8 7-11-16,-8 10 1 15</inkml:trace>
  <inkml:trace contextRef="#ctx0" brushRef="#br0" timeOffset="6996.5838">4302 9118 17 0,'8'-17'8'0,"-16"22"-8"0,8-3 8 16,-3 5-9-16,-2-2 1 15,0 5 1-15,-3 8 0 16,0 8-1-16,-3 3 0 16,1 10 0-16,-3 6 0 15,-1 2 0-15,-1 3 1 0,-4-6-2 16,-5 6 1-16,-5 8-1 16,0 6 1-16,-8 9 0 15,5-3 0-15,6-1 0 16,7 8 1-16,6 13 0 15,8 1 0-15,10-1 0 16,11 1 0-16,8 15 0 16,7-2 0-16,-1-5 0 15,-4 4 0-15,0 12 0 16,-4-7 1-16,-4 5-1 16,-2 12 0-16,-3 2 0 15,3-5 0-15,0 17 0 16,3-5 1-16,-1 0-1 15,1 14 1-15,-1-7 0 16,3 5 0-16,3 5-8 16,3-5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43:35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18561 2650 34 0,'13'12'17'0,"3"-12"-16"16,-11 2 17-16,-2 1-17 16,2-3 0-16,-5 0 0 0,0 0 1 15,3-3-3-15,-1-1 1 16,1-1-1-16,-1 0 1 16,-2 5-4-16,0 0 0 15,0 5-5-15,-2 4 0 16</inkml:trace>
  <inkml:trace contextRef="#ctx0" brushRef="#br0" timeOffset="915.914">19185 2756 36 0,'18'-19'18'0,"-12"12"-18"15,-4 3 18-15,1-1-21 16,-3 5 0-16,0 0-7 15,-5 5 0-15,-1 4 7 16,-4 3 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2T19:43:58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1982 3337 26 0,'-6'5'13'0,"12"30"-12"16,-6-23 14-16,2 11-15 16,1 13 0-16,5 4 0 15,0 14 1-15,8 2-1 16,-3 8 1-16,-2 6-1 16,2 3 1-16,-3-2 0 15,1-10 0-15,-8-5 1 16,2-4 1-16,-2-10 0 15,-3-11 0-15,0-12 1 16,-3-15 1-16,-5-8 0 16,-3-18 1-16,-4-10-2 15,-4-18 0-15,-2-11-1 0,5-7 0 16,-5-10-2-16,0-14 1 16,10 3-2-16,8 4 1 15,6 8-2-15,8 11 1 16,10 7-1-16,3 5 1 15,10 14 0-15,3 12 0 16,5 14-1-16,-2 9 1 16,5 12-1-16,-5 12 1 0,-3 4 0 15,-5 8 0-15,-6 0 0 16,-15 6 1-16,-6 3-1 16,-5-2 1-16,-13-3 0 15,-3-4 0-15,0-3 0 16,-8-5 0-16,3-1-1 15,2-6 1-15,9-7 0 16,-3 1 0-16,10-3-1 16,3-2 0-16,11-1 0 15,4 3 1-15,12 0-1 16,2 5 1-16,16 5 0 16,0-3 0-16,8 9 0 15,2 8 1-15,-7 6-1 16,-3 8 1-16,-16 0 0 15,-5 2 0-15,-14 5-1 16,-10-3 1-16,-15 0-1 16,-17 3 0-16,-13-7 0 0,-16-3 0 15,-2 1-2-15,-6-11 0 16,0-3-6-16,-2-8 0 16,7-12-7-16,6-4 0 15,13-10-3-15,2-14 1 16</inkml:trace>
  <inkml:trace contextRef="#ctx0" brushRef="#br0" timeOffset="314.4787">2656 3850 41 0,'37'-10'20'0,"-26"13"-28"16,-8 1 37-16,2 3-29 15,-2 8 0-15,2 8 1 16,-5 3 1-16,3 7-3 16,2 4 1-16,3 1 1 15,0-5 0-15,5-5 0 16,5-2 0-16,9-7 0 16,-1-7 0-16,9-8 0 15,2-1 1-15,3-10 0 16,-6-12 0-16,-5-7-2 15,-5-5 0-15,-8-13-4 16,-8-3 1-16,-3 0-8 16,-13 4 1-16,-3-1-3 15,3-6 0-15</inkml:trace>
  <inkml:trace contextRef="#ctx0" brushRef="#br0" timeOffset="945.2592">3246 3854 52 0,'19'-4'26'0,"2"13"-41"15,-10 3 56-15,2 9-41 16,-2 10 0-16,4 6-2 16,4 6 1-16,2 1-1 15,3 3 1-15,-6-7-2 16,9-4 0-16,-9-6 0 0,6-9 1 16,3 3 1-16,-1-15 1 15,1-11 1-15,-1-15 1 16,-2-1 1-16,-6-8 1 15,1-5-1-15,-9-6 0 16,4-1-3-16,-1-4 1 16,-8 2-1-16,1 9 0 15,1 7-1-15,4 10 0 16,5 10 1-16,0 8 0 16,5 10 1-16,5 15 1 0,4 11 0 15,-1 7 0-15,-6 7 0 16,-1 9 0-16,-7 6 0 15,-4-4 0-15,-3-3-3 16,-8-1 0-16,-11-5-5 16,-7-4 1-16,-9-5-9 15,-4-7 0-15</inkml:trace>
  <inkml:trace contextRef="#ctx0" brushRef="#br0" timeOffset="1335.5669">4088 4191 58 0,'71'-21'29'0,"-10"-1"-38"0,-42 15 51 15,2-9-42-15,0-5 0 16,-5-5-2-16,0-9 1 16,-3-8 1-16,-5 3 0 15,-3 0-2-15,-5 3 1 16,-5 8 0-16,-6 6 0 0,-5 4 1 16,-5 7 0-16,-3 10 0 15,1 9 1-15,1 5 0 16,4 11 1-16,-9 10-1 15,9 2 1 1,18 13-6 0,11-6 0-16,10-7-5 15,10-9 0-15,7-7-6 16,12-3 1-16</inkml:trace>
  <inkml:trace contextRef="#ctx0" brushRef="#br0" timeOffset="1544.9255">4892 4115 46 0,'48'0'23'0,"-27"5"-21"16,-16-5 41-16,-5 0-41 16,0-5 1-16,-2-4 1 15,-6-5 0-15,-6-3-6 16,-1-1 1-16,-1-8 2 0,2-9 1 16,4-3-2-16,7-4 1 15,9-1-3-15,9-4 1 16,7-2-3-16,7 4 0 15,8 10-6-15,0 4 1 16,-3 10-6-16,6 5 0 16</inkml:trace>
  <inkml:trace contextRef="#ctx0" brushRef="#br0" timeOffset="2657.3993">4964 4710 46 0,'8'-7'23'0,"-6"12"-33"0,-2 5 40 16,3 11-31-16,-1 5 1 16,-2 9-1-16,3 7 1 0,0 10 0 15,2 14 0-15,0 7 0 16,6 9 0-16,5 3 0 15,5 6 0-15,3 8 1 16,2 0 0-16,-5-3 1 16,1-4 1-16,-1-3 1 15,0-6 0-15,-5-8-1 16,-11-7 1-16,-8-11 0 16,1-10 0-16,-14-7-2 15,-18-10 1-15,-6-6-2 16,-21-5 1-16,-13-10-1 15,-21-4 1-15,-27-3-2 16,-16-7 1-16,-18-2-1 16,-16-4 0-16,-5-4 0 15,-11 4 1-15,3 1-2 16,5 6 1-16,5 1 0 16,9 8 0-16,18 0-1 15,13 4 1-15,8 0 0 0,15 6 0 16,23-8 0-16,12 2 0 15,16 3 0-15,11-3 1 16,13 1-1-16,13-1 1 16,0-2 1-16,11-2 0 15,0-5 0-15,2-7 0 16,-5 0-1-16,-5-17 0 16,-8-6 0-16,-14-15 1 0,-12-12-3 15,-6-6 0 1,-13-5-1-16,0 0 1 0,-13-3 1 15,2-7 0-15,3 3-1 16,3 12 1-16,10-6 0 16,3 8 0-16,5 5 0 15,16-1 0-15,2 1-1 16,20 7 1-16,15 4-1 16,8 2 1-16,21 8-2 15,16 2 1-15,24 10 0 16,15-1 0-16,20 8 1 15,17 2 0-15,25 4 0 16,13-1 0-16,21 1 1 16,13 1 0-16,11-1 1 15,13-1 0-15,-5-1-1 16,2 0 0-16,3 3 0 16,-8-3 1-16,-5 0-1 15,-16 0 1-15,-11 5-4 16,-18 3 0-16,-24 4-6 0,-16 2 1 15,-21 5-11-15,-26 0 0 16</inkml:trace>
  <inkml:trace contextRef="#ctx0" brushRef="#br0" timeOffset="3362.8453">2958 6860 33 0,'-5'-26'16'0,"-11"10"-12"0,8 11 14 0,0 0-18 16,-11 3 0-16,1 2-1 15,-11-2 1-15,-6 4-1 16,1 0 0-16,-8 8 0 16,-1 6 0-16,1 5 1 15,2 8 0-15,6 6 0 16,5 5 1-16,0 2 1 15,16 1 1-15,10 1-1 16,3 3 1-16,10 0-1 16,9-7 0-16,10 3-1 15,3-10 1-15,-3-5-2 16,3-5 0-16,2-4-5 16,6-5 0-16,-3-7-6 15,-8-7 1-15</inkml:trace>
  <inkml:trace contextRef="#ctx0" brushRef="#br0" timeOffset="3737.2488">2985 6479 30 0,'15'7'15'0,"7"17"-11"16,-15-17 23-16,4 9-26 15,5 10 1-15,-5 5 2 16,2 9 0-16,3 18-5 15,-3 8 1-15,0 2 2 16,-2-2 1-16,2 2-1 16,-5 1 0-16,5-6-3 15,3 1 0-15,-8-8-4 16,2-9 1-16,4-4-5 16,-1-6 0-16,3-9-3 15,0-2 0-15</inkml:trace>
  <inkml:trace contextRef="#ctx0" brushRef="#br0" timeOffset="4129.2373">3522 7166 54 0,'10'47'27'0,"-2"21"-40"15,-3-51 58-15,1 1-47 16,-1 3 1-16,3 1-8 16,-5 1 0-16,2-6 3 15,0-3 0-15,3 0-8 16,0-12 0-16</inkml:trace>
  <inkml:trace contextRef="#ctx0" brushRef="#br0" timeOffset="4279.1362">3403 6926 43 0,'-3'-24'21'0,"3"-1"-33"0,0 17 41 16,0 1-43-16,0-2 1 15,3 4-7-15,2-2 0 0</inkml:trace>
  <inkml:trace contextRef="#ctx0" brushRef="#br0" timeOffset="4698.3674">3826 7389 47 0,'10'12'23'0,"-7"-7"-33"15,0-5 45-15,2 0-35 16,3-3 0-16,0 3-2 16,0-4 0-16,5-6 1 15,3-4 1-15,2-5-1 16,9-7 0-16,5-2 0 15,-1-2 0-15,-1-3 1 16,-4-3 0-16,-13 8 0 0,-2 2 1 16,-11 0-1-16,-8 8 1 15,-5 4-1-15,-9 6 1 16,4 6-1-16,-6 2 1 16,3 7-1-16,0 7 1 15,5 5-1-15,3 2 1 16,5 10-1-16,5-1 1 15,8-1-1-15,6 1 1 16,5-2-3-16,13-2 0 0,8-5-5 16,8-4 1-16,-5-3-6 15,5 3 1-15</inkml:trace>
  <inkml:trace contextRef="#ctx0" brushRef="#br0" timeOffset="5418.4877">4506 7149 50 0,'18'33'25'0,"-7"21"-35"16,-6-35 49-16,1 2-44 15,-1 3 1-15,0-1-5 16,3-1 1-16,0-8 9 16,-3-7 0-16,3 0-7 15,-2-12 0-15,-1-7 4 16,3-11 0-16,0-5 3 15,0-5 0-15,2-5 1 16,3 5 1-16,3-2 0 0,0 2 1 16,3 5-1-16,-1 9 0 15,6 5-1-15,5 7 1 16,8 7 0-16,-5 4 0 16,0 8-1-16,2 7 0 15,-2 2-1-15,0 0 1 16,-3 8-2-16,-3-4 1 15,-2-1-6-15,-3-3 0 0,-2-2-8 16,-3-10 0 0</inkml:trace>
  <inkml:trace contextRef="#ctx0" brushRef="#br0" timeOffset="5674.6131">5165 6564 47 0,'16'49'23'0,"5"48"-25"16,-13-65 39-16,5 16-37 16,5 6 1-16,9-3 0 15,2 8 0-15,5-5-2 16,6 0 1-16,2-2-3 15,1-3 1-15,2-9-9 16,0-9 1-16,5-7-4 16,-5-15 1-16</inkml:trace>
  <inkml:trace contextRef="#ctx0" brushRef="#br0" timeOffset="5840.1055">5233 6905 62 0,'-68'-12'31'0,"-36"7"-45"0,75 5 65 16,-10 3-56-16,-6-3 1 0,2 2-14 15,1 0 0-15,2-2 13 16,6 5 0-16</inkml:trace>
  <inkml:trace contextRef="#ctx0" brushRef="#br0" timeOffset="6861.3559">19500 3704 42 0,'-11'30'21'0,"-21"74"-16"16,25-64 22-16,-4 21-26 15,0 17 0-15,1 18 1 16,-1 12 1-16,1 24-4 15,2 7 1-15,2 2 1 16,1 9 1-16,5-1-1 16,-3-8 1-16,1 9-1 15,2-6 0-15,-5-15-1 16,-1-2 1-16,-2-9-6 16,-2-8 0-16,2-21-9 0,2-11 0 15</inkml:trace>
  <inkml:trace contextRef="#ctx0" brushRef="#br0" timeOffset="7566.1172">19121 3880 47 0,'19'-80'23'0,"-6"31"-25"16,-5 37 37-16,3-2-36 15,7 2 0-15,14 1-4 16,13 1 1-16,18 5 2 16,12 5 1-16,25 0-4 15,19 7 1-15,13 1 0 16,19 1 0-16,8-2 4 15,16 0 0-15,5 5 2 16,15 2 1-16,-2 2 1 16,6 6 1-16,-11 1 0 15,0 5 0-15,-11 1-2 16,-10 3 0-16,-17-1-2 16,-7 2 1-16,-13 2-2 15,-14 5 0-15,-12-5-1 0,-15 1 1 16,-12-1 0-16,-13 0 0 15,-14 8 1-15,-10-1 0 16,-11-2 1-16,-8 5 0 16,-10-3-1-16,-4 10 0 15,-1 9 0-15,-6 9 1 16,0 8-2-16,2 9 1 16,9 12-1-16,0 9 0 0,2 0 0 15,-3 7 1 1,-20 55-1-1,-25-24 0-15,-25-26 1 16,-30-31 0-16,-35-19 1 16,-36-15 0-16,-24-23 2 15,-32-8 0-15,-11-8 1 16,6-6 1-16,-8-3-2 16,10-5 0-16,0 1 0 15,17-3 0-15,2 0-2 16,10 0 0-16,32 0-6 15,17 0 1-15,17 0-7 16,27 0 0-16,19-3-8 16,13-1 0-16,13-6-3 15,13-6 1-15</inkml:trace>
  <inkml:trace contextRef="#ctx0" brushRef="#br0" timeOffset="8196.2273">20413 2728 54 0,'-8'-5'27'0,"-69"19"-46"15,53-7 55-15,-16 7-34 16,-5 8 0-16,-5 3 0 16,-5-1 1-16,-4 4-6 0,4 0 1 15,5 3 2 1,5-5 0-16,8-3-2 0,7 1 1 15,12-5 1-15,13-5 1 16,7 0 0-16,9-2 1 16,13-1-1-16,10 1 1 15,3 2-1-15,8 3 1 16,8 6-3-16,-3-2 1 16,-2 3-2-16,-3 7 1 0,-8-8 0 15,-5 3 1-15,-11 2-1 16,-13 3 0-16,-11-5-1 15,-7 4 1-15,-12 1-2 16,-15-5 1-16,6-3-7 16,-1-4 1-16,0-5-4 15,3 5 0-15</inkml:trace>
  <inkml:trace contextRef="#ctx0" brushRef="#br0" timeOffset="8572.2097">20426 3452 48 0,'32'-14'24'0,"-17"-16"-29"16,-7 20 45-16,3-4-41 16,2 0 1-16,0-10-2 15,1-1 0-15,-1-1 2 0,0-7 0 16,-2 0-2-16,-6-7 1 15,-2 5-1-15,-6 4 1 16,-2 5 0-16,-6 5 0 16,-2 7-1-16,0 9 1 15,-3 10 0-15,0 9 1 16,0 7 0-16,0 10 0 16,6 4 0-16,7-2 1 15,6 5 0-15,5 1 0 16,13-3 1-16,10-3 0 0,6 4 0 15,11-6 0-15,2-10-3 16,1-7 0-16,-6-14-8 16,2-9 0-16,-2-8-4 15,-8-9 0-15</inkml:trace>
  <inkml:trace contextRef="#ctx0" brushRef="#br0" timeOffset="8827.0053">21032 2627 42 0,'8'23'21'0,"-6"48"-27"16,-2-48 39-16,0 10-33 15,0 14 0-15,0 17 1 16,3 9 1-16,0 0-3 0,2-8 1 15,0 4 0-15,6-11 0 16,2 4-1-16,0-8 0 16,0-7-4-16,1-14 1 15,-4-12-7-15,1-12 0 16</inkml:trace>
  <inkml:trace contextRef="#ctx0" brushRef="#br0" timeOffset="9111.897">21310 2723 61 0,'15'64'30'0,"-20"25"-42"16,5-58 59-16,0 11-47 15,0 12 1-15,3 5 0 16,-1-3 0-16,6 5-3 16,-2-4 0-16,4 2-3 15,-4-5 1-15,-1-7-5 16,0-7 0-16,-5-7-7 16,0-7 1-16,-3-8 0 15,1-6 1-15</inkml:trace>
  <inkml:trace contextRef="#ctx0" brushRef="#br0" timeOffset="9398.4932">21347 3511 31 0,'10'-12'15'0,"22"1"-13"0,-19 3 31 16,0-1-32-16,11 2 1 15,3-2 1-15,4-1 1 16,4-4-5-16,-1-2 1 16,-5-3 2-16,0 2 1 15,1-9-2-15,-4-4 1 16,-2 2-3-16,-6-5 1 0,-7 2-1 15,-8 3 1-15,-6 2-1 16,-2 3 0-16,-6 8 0 16,0 11 0-16,-4 8 1 15,-7 11 0-15,1 6 0 16,-3 12 0-16,9-5 0 16,1 9 1-16,6 1-3 15,6 9 1-15,10 0-5 16,8-2 1-16,5-7-7 15,5-3 1-15</inkml:trace>
  <inkml:trace contextRef="#ctx0" brushRef="#br0" timeOffset="9577.5041">21992 3629 26 0,'50'-17'13'0,"-5"-11"-2"16,-34 21 16-16,-3-10-23 16,0 1 1-16,0-5 3 15,-6 0 0-15,4-8-9 16,-4-1 0-16,-2 2 7 15,0-5 0-15,6-3-2 0,7-4 0 16,11-2-4-16,7-5 0 16,7 5-6-16,4-1 0 15,0 3-10-15,1 10 1 16</inkml:trace>
  <inkml:trace contextRef="#ctx0" brushRef="#br0" timeOffset="23526.0091">3945 5430 27 0,'5'-12'13'0,"16"-21"-9"16,-10 26 14-16,-3-2-19 16,8 0 1-16,5-3 0 15,11 0 0-15,-1 0 1 16,9 1 0-16,8-1 0 16,10 5 1-16,8-3 0 15,11 3 1-15,13 3-1 16,13 8 0-16,11 3 0 15,18 12 1-15,14 7-1 16,10 5 1-16,13 9-1 16,6 18 1-16,10 13 0 15,-3 7 0-15,1 11-1 16,5 21 1-16,0 6-2 0,7 15 1 16,1 15-1-16,3 5 0 15,-1 13 0-15,-2-8 0 16,-3 15 0-16,-8-4 0 15,-2-4 0-15,-19-1 1 16,-3-2 0-16,-7 4 0 16,-17 1-1-16,-2-17 1 15,-16 3-1-15,-5-6 1 0,-13-20-2 16,-14 0 1-16,-8-10-1 16,-7-12 0-16,-11-13-3 15,-11-13 1-15,-10-4-8 16,-9-11 1-16,-7-11-7 15,-8-15 1-15</inkml:trace>
  <inkml:trace contextRef="#ctx0" brushRef="#br0" timeOffset="24140.7429">9633 8328 27 0,'22'-17'13'0,"-14"-9"-12"0,-6 22 15 0,4-3-16 15,-1 4 0-15,3 6 0 16,5 6 0-16,-2 3-1 15,2 9 1-15,3 12 0 16,0 9 0-16,-3 8 0 16,0 6 1-16,0-2-1 15,0 7 1-15,1 3 1 16,-4 9 1-16,-2-5 0 16,0 0 0-16,0-7 1 15,0-7 0-15,-8-2 0 16,-8-7 0-16,-5-8 1 15,-8-4 0-15,-11-12-1 16,-16-9 1-16,-15-7-1 16,-14-7 1-16,-8-8-1 15,-10 1 0-15,-5 2-2 16,2-5 0-16,5-5-1 16,3 6 1-16,8-3-6 0,0 2 1 15,11 2-9-15,5 3 0 16,2 0-4-16,11-2 0 15</inkml:trace>
  <inkml:trace contextRef="#ctx0" brushRef="#br0" timeOffset="24771.0028">10499 7949 36 0,'13'23'18'0,"-3"90"-13"0,-7-77 29 15,0 15-33-15,-1 27 1 16,1 21 1-16,0 11 1 16,-3 24-5-16,2 0 1 0,1 8 2 15,-3 10 0-15,3-3 0 16,-1 11 1-16,-2-3-1 15,3-9 0-15,-3 5 0 16,0-2 1-16,0-10-1 16,-3 2 1-16,-2 1-1 15,2-13 0-15,1 1-2 16,-1 0 0-16,3-15-5 16,5-4 1-16,6-2-5 15,2-10 1-15,6-12-7 16,2-16 0-16,-3-7-1 15,1-9 1-15</inkml:trace>
  <inkml:trace contextRef="#ctx0" brushRef="#br0" timeOffset="25702.6092">11229 7888 54 0,'119'2'27'0,"34"8"-42"15,-97-8 59-15,26-2-44 16,24 0 0-16,21 2 0 15,24-4 1-15,13 0-1 16,29-5 0-16,13-5 0 16,14 0 0-16,13-4 0 15,10 1 1-15,14-3-1 16,-1-4 0-16,6 6 0 16,3 4 1-16,-6 5 0 15,-7 7 0-15,4 5-1 16,-15 9 1-16,-11-2-1 0,-18 9 1 15,-22 5-1-15,-15-7 0 16,-30 4-1-16,-23 3 1 16,-19 0 0-16,-21 0 0 15,-18 9 0-15,-16 3 1 16,-14 4-1-16,-13 0 1 16,-10 3 1-16,-9 4 0 15,-4 10-1-15,-4 12 1 16,1 4-1-16,2 10 1 0,1 18-1 15,2 17 1-15,0 9-2 16,5 24 0-16,6 10 1 16,2 20 0-16,5 3 0 15,1 14 0-15,7-3-1 16,-2 8 1-16,-5-12-1 16,-9-3 1-16,-10-13-1 15,-13-13 0-15,-19-6 0 16,-18-22 0-16,-19-21 2 15,-21-16 0-15,-29-14 1 16,-29-17 0-16,-32-16 0 16,-37-22 0-16,-29-13 0 15,-40-12 1-15,-34-22-3 16,-29-11 1-16,-13-17-2 16,-19-14 1-16,5-2-1 15,0 0 1-15,16 5-1 16,24-1 1-16,19 10-1 0,31-7 1 15,27 17-2-15,31-1 0 16,35 10-7-16,18 9 1 16,38 2-11-16,26 6 0 15,23-1-3-15,30 10 0 16</inkml:trace>
  <inkml:trace contextRef="#ctx0" brushRef="#br0" timeOffset="26497.063">10946 6234 48 0,'2'-11'24'0,"-12"-3"-37"0,5 11 45 0,-3 1-34 16,-6 0 0-16,-1 2 0 16,-7 7 1-16,-4 0 2 15,-1-3 0-15,-10 6-2 16,0 4 0-16,0 7 1 16,3 0 0-16,2 0-1 15,3 8 1-15,5-1 0 16,3 2 0-16,5-1 1 15,8-1 0-15,3 2 0 16,8 1 1-16,5 0 0 16,10-3 0-16,9 0 1 15,7 0 0-15,8 0-1 16,9 3 0-16,1 9 0 16,7 0 1-16,-6-2-1 15,-3-1 0-15,-5-1-1 16,-8-4 1-16,-11 4 0 15,-12-10 0-15,-17-1-1 16,-16-6 0-16,-15-5 0 0,-19-2 0 16,-18 0 0-16,-11-7 0 15,-8-1-2-15,2-1 0 16,1 1-5-16,5-4 0 16,11 0-9-16,15 3 0 15,8 1-1-15,9-6 1 16</inkml:trace>
  <inkml:trace contextRef="#ctx0" brushRef="#br0" timeOffset="26918.0004">11316 6265 37 0,'16'-21'18'0,"-11"23"-25"15,-2 8 36-15,0 6-29 16,2 5 1-16,0 12 0 15,-2 7 1-15,0 0-2 0,2 2 1 16,0 6 2 0,6 3 1-16,5 10 1 0,2 12 0 15,3 5-1-15,3-5 1 16,-3 4-1-16,-2 8 1 16,-3-5-3-16,-3-5 0 15,-3-6-2-15,-4-13 0 16,-1-11-4-16,0-8 0 15,1-6-5-15,-4-10 0 16,6-12-6-16,-5-13 0 0</inkml:trace>
  <inkml:trace contextRef="#ctx0" brushRef="#br0" timeOffset="27338.6768">11337 6583 27 0,'-10'-57'13'0,"-9"-6"-5"15,14 44 17-15,0-2-23 16,-1-1 0-16,9 1 0 16,5 0 1-16,5 5-4 15,11 4 0-15,16 2 2 16,15 6 1-16,17 6-1 16,2 5 1-16,0 5 1 15,-5 7 0-15,-11 4 0 16,-10 8 1-16,-17-1-1 15,-17 10 0-15,-22-2 0 16,-11-3 0-16,-18 3-2 16,-16 0 0-16,-8 2-1 0,-2 0 1 15,7-10-1-15,3 3 1 16,11-5-1-16,10-4 1 16,11-3 0-16,13 0 1 15,16 5-1-15,21 0 1 16,21 7-1-16,17-3 1 15,17 3-1-15,11 7 1 16,9 3-2-16,1 4 1 16,-1 2-5-16,-12-4 1 0,-7-1-8 15,-14 1 0-15,-10-5-5 16,-21-5 0-16</inkml:trace>
  <inkml:trace contextRef="#ctx0" brushRef="#br0" timeOffset="27728.4655">13573 6347 47 0,'16'19'23'0,"-11"66"-25"0,-2-57 42 16,-3 12-39-16,0 7 0 15,0 12 0-15,-3 4 1 16,3 8-3-16,3-3 1 15,5-9 1-15,2 2 1 16,6-7-1-16,8-7 0 16,5-7 0-16,3-2 1 0,0-5-3 15,5-12 0-15,8-9-6 16,-3-10 1-16,3-2-9 16,3-2 0-16</inkml:trace>
  <inkml:trace contextRef="#ctx0" brushRef="#br0" timeOffset="27908.5455">14004 6905 57 0,'-47'-17'28'0,"-43"15"-30"16,61 2 49-16,-14 2-47 15,-4 1 0-15,-6 4-7 16,3-3 1-16,5 1 0 15,8 0 0-15,7-3-10 16,9 1 0-16</inkml:trace>
  <inkml:trace contextRef="#ctx0" brushRef="#br0" timeOffset="28103.6532">14153 6524 47 0,'5'-17'23'0,"-50"3"-25"0,26 9 38 16,-23-2-36-16,-11-2 1 0,-18 0-1 15,-6 2 1-15,-10 4-9 16,10 1 1-16,5 2-6 16,6 2 1-16</inkml:trace>
  <inkml:trace contextRef="#ctx0" brushRef="#br0" timeOffset="28569.4717">14377 6674 51 0,'-37'7'25'0,"-21"7"-32"16,45-4 45-16,-8-1-38 0,-6 3 0 15,-4 4-1-15,4 3 1 16,3 2-2-16,8 1 1 16,9-4-1-16,7-1 1 15,7-3-1-15,7-5 0 16,4 1 0-16,3-3 1 15,6 0 0-15,2 0 1 16,3 0 0-16,5 2 0 16,0 3 0-16,0 9 0 15,0 1 1-15,-3 1 0 16,-5-2 0-16,-7 7 1 0,-9 3-1 16,-8-3 1-16,-10 8 0 15,-8 1 0-15,-9-2-1 16,-7-4 1-16,-5-3-2 15,-6-7 1-15,-5-4-5 16,-2-5 1-16,-4-5-7 16,1-5 0-16,2 3-4 15,6-5 1-15</inkml:trace>
  <inkml:trace contextRef="#ctx0" brushRef="#br0" timeOffset="28944.3404">14920 6761 49 0,'-8'-16'24'0,"-21"35"-30"0,18-10 48 16,-10 15-42-16,-8 1 0 15,-5 8 0-15,-3 5 0 16,2 4 0-16,3 3 0 0,11 2-1 16,8 2 1-16,10 3 0 15,11-2 0-15,13-6 0 16,14-4 0-16,7-2-2 15,8-10 1-15,6-4-3 16,0-3 1-16,2-14-8 16,-3-5 1-16,-4-4-4 15,-1-22 1-15</inkml:trace>
  <inkml:trace contextRef="#ctx0" brushRef="#br0" timeOffset="29500.296">15124 6296 34 0,'-8'11'17'0,"-3"22"-18"0,11-21 30 0,0 14-27 16,-3 7 1-16,3 4 1 16,0 13 0-16,3 6-4 15,2 15 0-15,1 9 3 16,4 2 1-16,1-7-2 15,-1 1 0-15,4-8 0 16,-4-2 0-16,1-7-1 16,-1-10 0-16,1-11-1 15,-3-10 1-15,0-9 0 16,0-12 0-16,2-12 0 16,1-9 0-16,0-7-1 15,2-8 1-15,3 4-1 16,0 1 1-16,-1-2-1 15,1 12 0-15,0 2 0 16,0 5 0-16,0 12 0 16,0 11 1-16,-3 6-1 15,-2 11 0-15,-3 2 0 16,-3 2 0-16,3 1-4 16,0 2 1-16,2-5-7 0,1-2 0 15,5 0-5-15,-3-5 1 16</inkml:trace>
  <inkml:trace contextRef="#ctx0" brushRef="#br0" timeOffset="29755.8109">15931 7467 54 0,'10'-14'27'0,"-10"0"-35"16,-2 7 52-16,-6-5-44 15,-3-9 1-15,-2-5-1 16,-3-10 1-16,0 1-2 16,3-2 0-16,5-3-2 15,3 2 1-15,5 3-2 16,5-3 1-16,5 7-3 16,6 6 1-16,3 3-5 15,7 8 1-15,6 10-3 16,5 8 0-16</inkml:trace>
  <inkml:trace contextRef="#ctx0" brushRef="#br0" timeOffset="30056.39">16399 7208 46 0,'-5'-14'23'0,"-25"9"-27"0,25 3 45 16,-8 2-41-16,-6 2 1 15,-4 3-1-15,-4 4 1 16,3 8-1-16,6 4 0 16,5-2 0-16,7 4 0 15,14-1 0-15,8 1 0 16,5-4 0-16,6 0 1 16,10-3-1-16,2-9 1 0,1-4 0 15,-3-6 0-15,0-4-1 16,-8-7 1-16,-7-5-5 15,-9-4 1-15,-11-1-6 16,-7 1 0-16,-3-1-5 16,-8 3 0-16</inkml:trace>
  <inkml:trace contextRef="#ctx0" brushRef="#br0" timeOffset="30521.6137">16621 7180 55 0,'61'19'27'0,"-11"49"-35"16,-37-49 53-16,6 7-45 0,-6-5 1 16,6 12-2-16,-1 0 1 15,3-5-2-15,-5-5 1 16,0-4 0-16,-3-5 0 15,-2-9-1-15,-3-7 0 16,0-5 1-16,-3-8 1 16,-5-3 0-16,0-6 1 15,0-4-1-15,-2-5 1 16,2 7-1-16,0-2 1 16,2 7-2-16,3 4 1 15,6 13 0-15,5 6 0 0,10 12 0 16,6 5 1-16,5 4-1 15,6 8 1-15,7 0 1 16,3-8 0-16,5 1 0 16,-3-3 0-16,-2-7 0 15,-5-7 0-15,-11-5 0 16,-5-9 0-16,-8-12-1 16,-6-14 0-16,-2-18-5 15,-5-10 1-15,-6-5-5 16,-5-5 0-16,-3-9-9 15,-7 3 1-15</inkml:trace>
  <inkml:trace contextRef="#ctx0" brushRef="#br0" timeOffset="31648.384">17224 9485 31 0,'22'-7'15'0,"1"2"-23"15,-15 5 15-15,8 0-17 16,3 0 1-16,5 0-2 15,5 2 0-15</inkml:trace>
  <inkml:trace contextRef="#ctx0" brushRef="#br0" timeOffset="31812.4497">18248 9155 34 0,'69'-49'17'0,"-11"-7"-20"0,-37 34 36 15,9-10-32-15,1-6 0 16,1-7-2-16,2 5 0 16,4-2-9-16,1 0 0 15</inkml:trace>
  <inkml:trace contextRef="#ctx0" brushRef="#br0" timeOffset="31992.7054">19373 7829 43 0,'45'-49'21'0,"-11"-13"-28"16,-23 44 34-16,2-3-42 16,0-8 0-16,0 3-6 15,1 1 0-15</inkml:trace>
  <inkml:trace contextRef="#ctx0" brushRef="#br0" timeOffset="32142.2603">19878 6945 48 0,'45'-57'24'0,"-3"-11"-35"15,-31 52 48-15,0-6-42 16,2-1 1-16,-3-1-20 15,1-1 1-15</inkml:trace>
  <inkml:trace contextRef="#ctx0" brushRef="#br0" timeOffset="32337.4279">20151 5936 39 0,'29'-14'19'0,"-27"14"-26"15,-2 2 27-15,-2 0-37 16,-1 8 0-16</inkml:trace>
  <inkml:trace contextRef="#ctx0" brushRef="#br0" timeOffset="32938.1805">20415 6528 34 0,'11'-18'17'0,"-9"8"-29"0,-2 10 33 15,0 3-21-15,-2 1 0 16,-1 6-1-16,1 11 1 15,2 5 0-15,0 9 0 16,2 7 0-16,-2 10 0 0,3 7-1 16,-1-5 1-16,1-2 0 15,0-8 0-15,-1-1 0 16,-2-10 0-16,0-7 0 16,-2-8 0-16,-1-6 0 15,-2-10 1-15,-3-11-2 16,0-10 1-16,0-18-1 15,0-13 0-15,0-6 0 16,0-10 0-16,0-9-1 16,3-10 0-16,-3 3 1 15,-3 11 1-15,1 1 0 16,-3 6 1-16,-3 8 2 16,-3 6 1-16,-2 13 2 15,-8 4 0-15,-11 9 1 16,3 5 1-16,-13 8-2 15,-11 6 1-15,-16 7-3 16,-7 3 0-16,-17 2-9 16,-10 7 0-16,-5 5-8 0,2-12 0 15</inkml:trace>
  <inkml:trace contextRef="#ctx0" brushRef="#br0" timeOffset="35971.8073">19330 4242 34 0,'16'-25'17'0,"-32"6"-16"16,11 14 18-16,-3-2-19 16,-5 0 0-16,0 2 1 15,-3-4 0-15,-5-1-5 16,-8 3 1-16,-8 0-6 16,-6 3 1-16</inkml:trace>
  <inkml:trace contextRef="#ctx0" brushRef="#br0" timeOffset="36151.6163">17899 4066 56 0,'-37'-23'28'0,"-5"18"-41"0,28 2 55 0,-9 3-46 15,-14 3 0-15,-11-1-12 16,-10 1 1-16,-14 1 11 15,-7 8 0-15</inkml:trace>
  <inkml:trace contextRef="#ctx0" brushRef="#br0" timeOffset="36316.3089">16121 3991 47 0,'-50'-24'23'0,"-32"-2"-29"15,63 17 40-15,-10 4-35 16,-13 8 0-16,-6-1-20 16,-15 7 0-16,-14 1 20 15,0-8 0-15</inkml:trace>
  <inkml:trace contextRef="#ctx0" brushRef="#br0" timeOffset="36483.2357">14023 3852 49 0,'-53'-23'24'0,"-37"8"-35"0,61 15 47 16,-21 5-43-16,-11 2 0 16,-13 5-17-16,-16 9 0 0</inkml:trace>
  <inkml:trace contextRef="#ctx0" brushRef="#br0" timeOffset="36661.5503">11298 4165 35 0,'-98'0'17'0,"-24"2"-19"16,88 1 22-16,-22 4-24 15,-10 4 0-15,-16 3-13 16,-16 5 0-16</inkml:trace>
  <inkml:trace contextRef="#ctx0" brushRef="#br0" timeOffset="36796.3985">8731 4459 16 0,'-76'14'8'0,"-51"14"-21"0,92-18 4 16</inkml:trace>
  <inkml:trace contextRef="#ctx0" brushRef="#br0" timeOffset="37006.9633">7017 4701 29 0,'-51'-2'14'0,"-7"-3"-15"15,42 3 29-15,-5 2-28 16,-8 2 0-16,-5 3 0 16,-6 6 0-16,0 8-5 15,-2 0 1-15,-8 2-5 16,-3 0 1-16</inkml:trace>
  <inkml:trace contextRef="#ctx0" brushRef="#br0" timeOffset="37111.4663">5850 4993 1 0,'11'2'0'0</inkml:trace>
  <inkml:trace contextRef="#ctx0" brushRef="#br0" timeOffset="37502.9531">5686 4903 27 0,'-19'-33'13'0,"11"10"-9"0,6 16 14 0,2 0-18 16,2 0 0-16,4 2-1 15,4 0 1-15,6 1-2 16,3-6 0-16,5-2-2 16,7-6 1-16,9-1-1 15,2-2 0-15,6-1 0 16,5-3 1-16,-3 1 3 15,-5 3 1-15,0 2 0 16,0-2 1-16,0 4 0 16,0-1 0-16,0 1 0 15,3 5 0-15,2 3-1 16,0 0 0-16,-5-1 0 16,-5 6 0-16,-8-1-2 15,-9 2 1-15,-7 6-6 16,-10 4 0-16</inkml:trace>
  <inkml:trace contextRef="#ctx0" brushRef="#br0" timeOffset="37773.0876">5614 4727 35 0,'-5'-21'17'0,"10"40"-22"0,3-8 31 0,8 8-25 16,11 5 1-16,7-1 0 16,14 3 0-16,13 9-3 15,18-4 1-15,6 4 1 16,10 0 1-16,5 1-3 16,1-1 0-16,2 0-3 15,-2 1 0-15,-6 1-6 16,-10 1 0-16,-9-1 0 15,-20 6 0-15</inkml:trace>
  <inkml:trace contextRef="#ctx0" brushRef="#br0" timeOffset="38568.0315">6144 5378 16 0,'42'-16'8'0,"16"4"-4"15,-37 12 8-15,8 5-12 16,14 4 0-16,7 1 0 15,6 4 0-15,7 7 0 16,6 5 0-16,-6 11-2 16,1 11 1-16,-9 1-4 15,1 5 0-15</inkml:trace>
  <inkml:trace contextRef="#ctx0" brushRef="#br0" timeOffset="38704.0034">7379 6253 17 0,'45'21'8'0,"3"19"-7"0,-27-30 13 16,5 11-18-16,4 7 0 15,4 0-6-15,8 8 0 16</inkml:trace>
  <inkml:trace contextRef="#ctx0" brushRef="#br0" timeOffset="38868.8102">8189 6813 25 0,'47'28'12'0,"-9"3"-13"0,-23-19 24 0,7 2-23 15,4 5 0-15,3 6 0 16,6 1 0-16,2 2-6 16,2 1 0-16,1 4-1 15,5 2 0-15</inkml:trace>
  <inkml:trace contextRef="#ctx0" brushRef="#br0" timeOffset="39035.0543">9025 7490 37 0,'69'0'18'0,"10"0"-24"16,-55 5 37-16,5 7-32 15,3 4 1-15,2 5-1 16,3 5 1-16,-2 10-7 15,2-1 0-15,2 3-3 16,1-1 1-16</inkml:trace>
  <inkml:trace contextRef="#ctx0" brushRef="#br0" timeOffset="39213.6078">9887 8078 24 0,'14'24'12'0,"2"-5"-13"0,-11-15 19 15,3 6-19-15,2-1 1 16,1 3 0-16,2 0 0 16,0-1 0-16,3-1 0 0,-2-1-6 15,1-2 1-15,-1 0-1 16,-1 0 0-16</inkml:trace>
  <inkml:trace contextRef="#ctx0" brushRef="#br0" timeOffset="39408.0504">10110 7871 35 0,'5'-28'17'0,"3"-5"-22"16,-5 24 36-16,-3-3-32 15,-3 0 1-15,-5 1-1 16,-5-1 1-16,-6 5-4 15,-5 0 1-15,6 7-7 16,-1 0 1-16</inkml:trace>
  <inkml:trace contextRef="#ctx0" brushRef="#br0" timeOffset="39618.6291">10017 7867 14 0,'27'33'7'0,"26"4"1"0,-43-23 4 15,3 15-10-15,-2 6 0 16,-1 5 0-16,-4 0 1 15,-6 2-4-15,-3-2 0 16,-2-7 3-16,-6-7 0 16,-7-3-1-16,-6-1 1 15,-10-8-1-15,-1-5 1 0,-5-4-1 16,-2-3 1-16,0-7-4 16,-1-2 1-16,4 0-7 15,-1 0 1-15</inkml:trace>
  <inkml:trace contextRef="#ctx0" brushRef="#br0" timeOffset="40970.3178">16645 9231 14 0,'11'23'7'0,"2"1"-3"15,-8-17 4-15,3 7-8 16,0 2 0-16,0 1 0 0,2 2 1 16,1-1-2-16,0-3 1 15,-1-1 2-15,3-5 1 16,1-4 2-16,2-3 0 15,-1 1 1-15,4-8 0 16,2-2 1-16,0-10 1 16,6-4-2-16,4 0 0 15,7-5-2-15,1-7 1 16,4 5-2-16,7-10 0 0,8-4-1 16,8-12 1-16,6-5-1 15,2-2 0-15,8-3 0 16,0-6 0-16,10-8 0 15,-2-9 0-15,0 0 0 16,-2 3 1-16,-4-8-1 16,-2-5 1-16,-5-6-1 15,-14 9 0-15,-2 0 0 16,-2-12 1-16,1 0-2 16,-9 3 1-16,-4-1-2 15,1-6 1-15,0 4-1 16,-1 7 1-16,1 3-1 15,-6-3 0-15,6 5 0 16,-1 7 1-16,-4 0-1 16,-4 7 1-16,-2-5-1 15,-2 10 1-15,-3 2-1 16,-6 7 0-16,-2 12 0 0,-3 9 1 16,-2 1-2-16,-6 6 1 15,0 7-1-15,-2 6 0 16,-3 10-1-16,-3 4 1 15,0 8-1-15,-2 8 1 16,-1 4 0-16,1 13 0 16,0 8 1-16,-3 10 0 15,0 7 0-15,2 3 0 16,1 1 0-16,0-1 1 16,-1-1-1-16,4-4 0 0,-1 2 0 15,0-3 1-15,-2-6 0 16,-1-7 0-16,1-5 0 15,2-8 0-15,-2-11 0 16,2-11 1-16,-2-8 0 16,0-9 0-16,-1-7-1 15,-2-10 0-15,-2-9 0 16,-1-7 0-16,-2-5-1 16,-6-4 0-16,-2 4 0 15,-6 2 0-15,-4 6 0 16,-9 1 0-16,-3-2 0 15,-12 5 0-15,-11 3 0 16,-22 4 0-16,-15 9 0 16,-14 5 1-16,-7 12-6 15,-6 7 1-15,1 7-7 16,-1 12 0-16,8 4-8 16,8-4 0-16</inkml:trace>
  <inkml:trace contextRef="#ctx0" brushRef="#br0" timeOffset="85185.5341">23080 6220 27 0,'8'-18'13'0,"-48"-15"-13"16,27 26 14-16,-9-3-15 15,-1 1 1-15,-12 2 0 16,-7 0 0-16,-6 2 0 16,-7 3 0-16,2 4 0 15,-5 0 0-15,-3 1 0 16,-8 1 0-16,-16 6 0 0,-7-3 0 16,-11 0 0-16,-1 7 1 15,-9 0 0-15,-7-5 0 16,7 3-1-16,-4 5 1 15,11-1-1-15,14 1 1 16,7-1-2-16,8-2 1 16,11 0-7-16,13-2 0 15</inkml:trace>
  <inkml:trace contextRef="#ctx0" brushRef="#br0" timeOffset="86551.0283">20611 9515 21 0,'34'-4'10'0,"-12"-13"-7"0,-14 12 12 15,5-2-14-15,5-7 1 16,6-2-1-16,3-5 1 16,-1-8-3-16,-2-4 0 0,5-4 2 15,3-3 1-15,5-5-2 16,-3-9 0-16,6-9 0 15,0-6 1-15,2-1 1 16,0-5 0-16,3-3 0 16,5-9 1-16,9-2 0 15,1 6 1-15,7 1-1 16,1 2 1-16,-7 2-3 16,5 1 1-16,1 2-2 15,-7 11 1-15,1-2-2 16,-5-2 0-16,-1 4-3 15,-2 1 1-15,-8 4-3 16,-2 7 1-16,-1 5-6 16,-2 7 1-16</inkml:trace>
  <inkml:trace contextRef="#ctx0" brushRef="#br0" timeOffset="151213.2724">10062 10127 26 0,'0'0'13'0,"-37"4"-13"16,26 1 13-16,-4 2-12 15,-12 0 1-15,-5 3-1 16,-5-3 1-16,-2-3-2 16,-6-1 1-16,-8-8 2 15,-5-4 0-15,-11-8-1 16,0-4 1-16,3-7 0 15,-6-3 1-15,-2-9-1 16,-10-4 0-16,2-18-1 16,10-1 0-16,-5-5 0 15,-5-5 0-15,-8-2-1 16,3-10 1-16,3-2-2 16,-9 0 1-16,-10 0-1 15,5-7 0-15,11-3 0 16,-3 8 0-16,-8-7 0 15,8 4 0-15,2-2 1 16,9-3 1-16,-8 1-1 0,2-3 1 16,-5-2-1-16,5 0 1 15,-5 0-1-15,-2-5 1 16,-6 0-2-16,0 3 0 16,-8-8 0-16,0 3 1 15,-2 2-1-15,7 5 0 16,-2 5 0-16,8 4 0 15,8-2 0-15,2 4 1 16,6 6-1-16,12 1 0 0,4 13 0 16,2 2 0-16,0 6 0 15,3 6 0-15,-5 7-1 16,4 6 1-16,6 3-2 16,8 5 0-16,6 4 0 15,2 6 1-15,5 1-1 16,3 3 1-16,0 2-1 15,2 3 1-15,3-1 1 16,6 10 0-16,5-2-1 16,2 2 1-16,6-3-1 15,7 3 1-15,12 0-1 16,7 2 0-16,13 5 0 16,14 0 0-16,10 3 0 15,14-3 1-15,2 7-1 16,0 2 1-16,-3 3 0 15,-13-3 0-15,-10 1 0 16,-14-3 1-16,-10 0-1 16,-11 0 0-16,-13-2 0 0,-18-1 0 15,-6-4 0-15,-13-4 0 16,-13-1 0-16,-11 0 0 16,-11 1 0-16,6-3 1 15,3 4 0-15,5 8 0 16,10 9 1-16,14 14 0 15,15 19 0-15,19 17 1 16,11 23-1-16,7 14 1 0,3 5-2 16,3-10 1-16,-8 5-11 15,-8-2 0-15,0-10-5 16,2-25 1-16</inkml:trace>
  <inkml:trace contextRef="#ctx0" brushRef="#br0" timeOffset="172907.5959">12988 9508 5 0,'112'19'2'0,"57"-14"-2"16,-122-3 2-16,25 5-2 15,18 0 0-15,8-2 0 16,10 2 1-16,11-5-2 15,8 5 1-15,0-2-1 16,11 2 1-16</inkml:trace>
  <inkml:trace contextRef="#ctx0" brushRef="#br0" timeOffset="173822.8666">15304 9649 11 0,'185'17'5'0,"16"4"-1"0,-148-16 12 16,13 2-15-16,5-3 1 15,6-1 1-15,2 2 0 16,-2-5-3-16,5 0 0 15,0 2 3-15,8-2 0 0,3 0 0 16,5 0 0-16,2-2 0 16,3 2 0-16,-5-3 0 15,-2-4 0-15,-7-2-1 16,1-5 1-16,0-5-2 16,-8 2 0-16,3-4-1 15,2-9 1-15,3-1-1 16,6-4 1-16,-9-3-1 15,6-9 0-15,-1-2 0 16,6-5 0-16,-11 7 0 16,3-3 0-16,0-2 0 15,3-9 0-15,-6-2 0 16,-10-3 0-16,-3 0 0 16,3 0 0-16,-3-7-1 15,-3-7 1-15,3-7-1 16,-5 7 1-16,10-4-1 15,3-3 1-15,-2-3 0 16,-1 1 0-16,-7 2 0 0,-1-2 0 16,3-8 0-16,-8-2 0 15,-2 3 0-15,-1-1 1 16,1-4-1-16,-3 7 1 16,-11 7-2-16,-2 5 1 15,-1-3 0-15,-2-4 0 16,-5 9 0-16,-8 2 0 15,-1 8-1-15,-2 2 1 0,1 4 0 16,1 3 0-16,1-3 0 16,0 10 0-16,-3 3 0 15,-3-1 0-15,-2 10 0 16,-3 4 0-16,-2 10 0 16,-1 6 0-16,1 4 0 15,-3 4 1-15,2 4-1 16,1 10 1-16,-1 10-1 15,1 11 1-15,-1 14-1 16,1 7 1-16,-1 12-1 16,-2 3 1-16,0 4-1 15,0 5 1-15,0 2-1 16,0 3 0-16,0-6 0 16,2-8 1-16,1-1-1 15,2-6 0-15,-3-8 0 16,1-7 1-16,-3-6-1 15,-3-8 1-15,-2-5-1 16,-3-2 1-16,-3-9-1 0,-2-14 1 16,-6-8-2-16,-8-13 1 15,-5-17-1-15,-5-15 1 16,-8-6-1-16,-3 2 1 16,-10 3-1-16,-3 2 1 15,3 2 0-15,-6 5 0 16,-2 4 0-16,-6 6 1 15,-2 13-1-15,-11 8 0 16,1 4 0-16,-17 14 1 16,-8 12-3-16,-7 10 1 0,4 11-10 15,-4 7 0-15</inkml:trace>
  <inkml:trace contextRef="#ctx0" brushRef="#br0" timeOffset="188342.2354">13253 11811 39 0,'19'-54'19'0,"-12"44"-22"0,-7 10 20 15,0 3-18-15,-2 1 0 16,-1 3 1-16,1 3 0 16,-4 1 0-16,1 6 0 15,0 4-5-15,-1 5 1 16,4 0-5-16,-1 4 1 16</inkml:trace>
  <inkml:trace contextRef="#ctx0" brushRef="#br0" timeOffset="188522.5046">13393 12269 20 0,'13'31'10'0,"-2"-10"-7"15,-8-19 12-15,-3 8-15 16,-3-5 0-16,0 2 0 16,-2 0 1-16,-3 0-1 15,-2 0 0-15,-4 0-6 16,1 0 0-16,0 7 0 15,2 0 1-15</inkml:trace>
  <inkml:trace contextRef="#ctx0" brushRef="#br0" timeOffset="188688.1349">13361 12749 27 0,'6'24'13'0,"-6"6"-12"15,0-20 28-15,0-1-26 16,0 0 1-16,-3-4 1 0,-2 2 0 15,-6 3-8-15,-2-1 1 16,-6-2-1-16,1 0 1 16,-1 0-9-16,-2 0 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11/2/15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rossulbricht" TargetMode="External"/><Relationship Id="rId4" Type="http://schemas.openxmlformats.org/officeDocument/2006/relationships/customXml" Target="../ink/ink8.xml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9.xml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ustomXml" Target="../ink/ink10.xml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customXml" Target="../ink/ink14.xml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jpeg"/><Relationship Id="rId5" Type="http://schemas.microsoft.com/office/2007/relationships/hdphoto" Target="../media/hdphoto2.wdp"/><Relationship Id="rId6" Type="http://schemas.openxmlformats.org/officeDocument/2006/relationships/image" Target="../media/image25.png"/><Relationship Id="rId7" Type="http://schemas.openxmlformats.org/officeDocument/2006/relationships/customXml" Target="../ink/ink15.xml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6.xml"/><Relationship Id="rId3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ustomXml" Target="../ink/ink3.xml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blockchain.info/tx/0197dabc3c31c8221b5d7883a9d03240bcf7a3042e1bf6dcc26c8d3aa60c58a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customXml" Target="../ink/ink5.xml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6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customXml" Target="../ink/ink7.xml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903" r="23395"/>
          <a:stretch/>
        </p:blipFill>
        <p:spPr>
          <a:xfrm>
            <a:off x="0" y="-76646"/>
            <a:ext cx="9144000" cy="5321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115" y="370614"/>
            <a:ext cx="2827867" cy="1384995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Class 19:</a:t>
            </a:r>
          </a:p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Anonymity in Bitcoin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399" y="3462364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71" y="132904"/>
            <a:ext cx="7156666" cy="476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71" y="132904"/>
            <a:ext cx="7156666" cy="476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8952" y="843106"/>
            <a:ext cx="8801887" cy="34163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Illegal drugs are illegal and can rot your brain and destroy your (and others) lives!</a:t>
            </a:r>
            <a:endParaRPr lang="en-US" sz="54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593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Screen Shot 2015-04-13 at 10.3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2" y="0"/>
            <a:ext cx="522299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8391" y="498357"/>
            <a:ext cx="412234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is current!</a:t>
            </a:r>
          </a:p>
          <a:p>
            <a:r>
              <a:rPr lang="en-US" dirty="0">
                <a:hlinkClick r:id="rId3"/>
              </a:rPr>
              <a:t>https://www.linkedin.com/in/</a:t>
            </a:r>
            <a:r>
              <a:rPr lang="en-US" dirty="0" smtClean="0">
                <a:hlinkClick r:id="rId3"/>
              </a:rPr>
              <a:t>rossulbricht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114800" y="1504950"/>
            <a:ext cx="4572000" cy="31393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My goal during this period of my life was simply to expand the frontier of human knowledge.</a:t>
            </a:r>
          </a:p>
          <a:p>
            <a:endParaRPr lang="en-US" dirty="0"/>
          </a:p>
          <a:p>
            <a:r>
              <a:rPr lang="en-US" dirty="0"/>
              <a:t>Now, my goals have shifted. I want to use economic theory as a means to abolish the use of coercion and </a:t>
            </a:r>
            <a:r>
              <a:rPr lang="en-US" dirty="0" err="1"/>
              <a:t>agression</a:t>
            </a:r>
            <a:r>
              <a:rPr lang="en-US" dirty="0"/>
              <a:t> amongst mankind. </a:t>
            </a:r>
            <a:r>
              <a:rPr lang="en-US" dirty="0" smtClean="0"/>
              <a:t>… To </a:t>
            </a:r>
            <a:r>
              <a:rPr lang="en-US" dirty="0"/>
              <a:t>that end, I am creating an economic simulation to give people a first-hand experience of what it would be like to live in a world without the systemic use of force.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681960" y="954000"/>
              <a:ext cx="235440" cy="38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7640" y="947520"/>
                <a:ext cx="245880" cy="4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5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Silk Road Transactions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58280" y="945720"/>
              <a:ext cx="7853760" cy="3695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200" y="941040"/>
                <a:ext cx="7868520" cy="370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7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Screen Shot 2015-04-13 at 12.5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1" y="98544"/>
            <a:ext cx="6506378" cy="266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5-04-13 at 12.49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07" y="766461"/>
            <a:ext cx="2685500" cy="413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095160" y="1744200"/>
              <a:ext cx="856440" cy="219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7600" y="1739160"/>
                <a:ext cx="869400" cy="2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40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201744"/>
            <a:ext cx="5396346" cy="456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8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152400"/>
            <a:ext cx="8575651" cy="461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79160" y="484200"/>
              <a:ext cx="8057520" cy="2062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600" y="480960"/>
                <a:ext cx="8068320" cy="207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29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2" y="144998"/>
            <a:ext cx="4227929" cy="475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115880" y="291960"/>
              <a:ext cx="403200" cy="538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8680" y="286560"/>
                <a:ext cx="417600" cy="55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1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7" y="151055"/>
            <a:ext cx="5161722" cy="489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05800" y="1086120"/>
              <a:ext cx="7346160" cy="2494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520" y="1080000"/>
                <a:ext cx="7360560" cy="25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42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7" y="151055"/>
            <a:ext cx="5161722" cy="489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2" y="391010"/>
            <a:ext cx="5950778" cy="159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999520" y="579960"/>
              <a:ext cx="5653440" cy="908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3400" y="573840"/>
                <a:ext cx="5664960" cy="9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06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anonymity?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/>
              <a:t>anonymous</a:t>
            </a:r>
            <a:endParaRPr lang="en-US" b="1" dirty="0" smtClean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 smtClean="0"/>
              <a:t>pseudonymous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 err="1" smtClean="0"/>
              <a:t>unlinkable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62960" y="1303920"/>
              <a:ext cx="8547120" cy="3395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60" y="1297440"/>
                <a:ext cx="8563680" cy="34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3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Validity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4" b="29355"/>
          <a:stretch/>
        </p:blipFill>
        <p:spPr>
          <a:xfrm>
            <a:off x="145473" y="855442"/>
            <a:ext cx="3668192" cy="264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8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8" y="119270"/>
            <a:ext cx="4770399" cy="311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0" y="961561"/>
            <a:ext cx="5824330" cy="394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0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8525"/>
            <a:ext cx="8229600" cy="857250"/>
          </a:xfrm>
        </p:spPr>
        <p:txBody>
          <a:bodyPr/>
          <a:lstStyle/>
          <a:p>
            <a:r>
              <a:rPr lang="en-US" smtClean="0"/>
              <a:t>Communication Privacy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creen Shot 2015-04-12 at 11.22.53 PM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" r="5414"/>
          <a:stretch/>
        </p:blipFill>
        <p:spPr>
          <a:xfrm>
            <a:off x="218945" y="130812"/>
            <a:ext cx="6316777" cy="18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4215" y="2069445"/>
            <a:ext cx="2430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USENIX Security 2004</a:t>
            </a:r>
            <a:endParaRPr lang="en-US" sz="2000" dirty="0"/>
          </a:p>
        </p:txBody>
      </p:sp>
      <p:pic>
        <p:nvPicPr>
          <p:cNvPr id="6" name="Picture 5" descr="Screen Shot 2015-04-12 at 11.21.0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94" y="3009036"/>
            <a:ext cx="2705100" cy="1562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4172040" y="699120"/>
              <a:ext cx="1090800" cy="49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66280" y="693360"/>
                <a:ext cx="1100880" cy="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30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Onion Routing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0" y="10080"/>
              <a:ext cx="8977680" cy="4849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000" y="2520"/>
                <a:ext cx="8994960" cy="486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38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Screen Shot 2015-04-13 at 11.3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46898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127640" y="2399400"/>
              <a:ext cx="1178640" cy="153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7920" y="2390400"/>
                <a:ext cx="1194840" cy="155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9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Problem Set 3 due Sunday</a:t>
            </a:r>
          </a:p>
          <a:p>
            <a:pPr marL="0" indent="0">
              <a:buNone/>
            </a:pPr>
            <a:r>
              <a:rPr lang="en-US" dirty="0" smtClean="0"/>
              <a:t>Upcoming office hours:</a:t>
            </a:r>
          </a:p>
          <a:p>
            <a:pPr marL="0" indent="0">
              <a:buNone/>
            </a:pPr>
            <a:r>
              <a:rPr lang="en-US" b="1" dirty="0" smtClean="0"/>
              <a:t>	Today: 5-6:30pm (</a:t>
            </a:r>
            <a:r>
              <a:rPr lang="en-US" b="1" dirty="0" err="1" smtClean="0"/>
              <a:t>Ori</a:t>
            </a:r>
            <a:r>
              <a:rPr lang="en-US" b="1" dirty="0" smtClean="0"/>
              <a:t>, Rice 442) </a:t>
            </a:r>
            <a:r>
              <a:rPr lang="en-US" b="1" dirty="0"/>
              <a:t>	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	Wednesday: 3:30-4:30pm (</a:t>
            </a:r>
            <a:r>
              <a:rPr lang="en-US" b="1" dirty="0" err="1" smtClean="0"/>
              <a:t>Samee</a:t>
            </a:r>
            <a:r>
              <a:rPr lang="en-US" b="1" dirty="0" smtClean="0"/>
              <a:t>, Rice 442)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Thursday: 2:30-3:30pm (Dave, Rice 507)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Unlinkability</a:t>
            </a:r>
            <a:r>
              <a:rPr lang="en-US" dirty="0" smtClean="0"/>
              <a:t> of Bitcoin Transactions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2527" y="1337912"/>
            <a:ext cx="703606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Alice conducts two bitcoin transactions using different bitcoin addresses (“pseudonyms”), how hard is it for those transactions to be linked?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32560" y="2619360"/>
              <a:ext cx="7232760" cy="2013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720" y="2615040"/>
                <a:ext cx="7245000" cy="202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53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Transactions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268421"/>
            <a:ext cx="8136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</a:t>
            </a:r>
            <a:r>
              <a:rPr lang="en-US" sz="1200" dirty="0" err="1">
                <a:hlinkClick r:id="rId2"/>
              </a:rPr>
              <a:t>blockchain.info</a:t>
            </a:r>
            <a:r>
              <a:rPr lang="en-US" sz="1200" dirty="0">
                <a:hlinkClick r:id="rId2"/>
              </a:rPr>
              <a:t>/</a:t>
            </a:r>
            <a:r>
              <a:rPr lang="en-US" sz="1200" dirty="0" err="1">
                <a:hlinkClick r:id="rId2"/>
              </a:rPr>
              <a:t>tx</a:t>
            </a:r>
            <a:r>
              <a:rPr lang="en-US" sz="1200" dirty="0">
                <a:hlinkClick r:id="rId2"/>
              </a:rPr>
              <a:t>/0197dabc3c31c8221b5d7883a9d03240bcf7a3042e1bf6dcc26c8d3aa60c58ab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4" y="1750612"/>
            <a:ext cx="8769925" cy="178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75400" y="2395080"/>
              <a:ext cx="8625240" cy="1232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080" y="2388960"/>
                <a:ext cx="8634960" cy="124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45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Confounding Transaction Tracers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114"/>
          <a:stretch/>
        </p:blipFill>
        <p:spPr>
          <a:xfrm>
            <a:off x="93517" y="1195136"/>
            <a:ext cx="4561609" cy="35721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16050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CoinJoinExample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" by MARIODOESBREAKFAST - Image drawn for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CoinJoin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article. Licensed under CC BY-SA 3.0 via Wikipedia - https://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en.wikipedia.org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File:CoinJoinExample.svg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#/media/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File:CoinJoinExample.svg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43880" y="1272600"/>
              <a:ext cx="8408160" cy="3657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9200" y="1269000"/>
                <a:ext cx="8419680" cy="367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392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73" y="1241102"/>
            <a:ext cx="4076700" cy="240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83" y="1219724"/>
            <a:ext cx="2603500" cy="74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2255988"/>
            <a:ext cx="4956464" cy="251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87800" y="326880"/>
              <a:ext cx="7296480" cy="4322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800" y="320040"/>
                <a:ext cx="7312320" cy="433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3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72480" y="199800"/>
              <a:ext cx="8126280" cy="4727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880" y="193680"/>
                <a:ext cx="8136360" cy="474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15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6" y="137831"/>
            <a:ext cx="5424055" cy="252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09" y="217253"/>
            <a:ext cx="4528127" cy="110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64" y="1445883"/>
            <a:ext cx="5964382" cy="183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5" y="2807928"/>
            <a:ext cx="8529781" cy="198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684000" y="1173240"/>
              <a:ext cx="6755400" cy="3331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600" y="1169640"/>
                <a:ext cx="6763680" cy="334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5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2671219" cy="8572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Silk Road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30977</TotalTime>
  <Words>245</Words>
  <Application>Microsoft Macintosh PowerPoint</Application>
  <PresentationFormat>On-screen Show (16:9)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 Black</vt:lpstr>
      <vt:lpstr>Book Antiqua</vt:lpstr>
      <vt:lpstr>Calibri</vt:lpstr>
      <vt:lpstr>Arial</vt:lpstr>
      <vt:lpstr>Office Theme</vt:lpstr>
      <vt:lpstr>PowerPoint Presentation</vt:lpstr>
      <vt:lpstr>What is anonymity?</vt:lpstr>
      <vt:lpstr>Unlinkability of Bitcoin Transactions</vt:lpstr>
      <vt:lpstr>Linking Transactions</vt:lpstr>
      <vt:lpstr>Confounding Transaction Tracers</vt:lpstr>
      <vt:lpstr>Mixers</vt:lpstr>
      <vt:lpstr>Mixer Design</vt:lpstr>
      <vt:lpstr>PowerPoint Presentation</vt:lpstr>
      <vt:lpstr>Silk Road</vt:lpstr>
      <vt:lpstr>PowerPoint Presentation</vt:lpstr>
      <vt:lpstr>PowerPoint Presentation</vt:lpstr>
      <vt:lpstr>PowerPoint Presentation</vt:lpstr>
      <vt:lpstr>Silk Road Transactions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Threats to Validity</vt:lpstr>
      <vt:lpstr>PowerPoint Presentation</vt:lpstr>
      <vt:lpstr>Communication Privacy</vt:lpstr>
      <vt:lpstr>PowerPoint Presentation</vt:lpstr>
      <vt:lpstr>Onion Routing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362</cp:revision>
  <cp:lastPrinted>2015-11-02T18:21:43Z</cp:lastPrinted>
  <dcterms:created xsi:type="dcterms:W3CDTF">2015-01-10T23:57:16Z</dcterms:created>
  <dcterms:modified xsi:type="dcterms:W3CDTF">2015-11-02T22:20:44Z</dcterms:modified>
</cp:coreProperties>
</file>