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92" r:id="rId3"/>
    <p:sldId id="339" r:id="rId4"/>
    <p:sldId id="343" r:id="rId5"/>
    <p:sldId id="319" r:id="rId6"/>
    <p:sldId id="320" r:id="rId7"/>
    <p:sldId id="321" r:id="rId8"/>
    <p:sldId id="322" r:id="rId9"/>
    <p:sldId id="341" r:id="rId10"/>
    <p:sldId id="324" r:id="rId11"/>
    <p:sldId id="323" r:id="rId12"/>
    <p:sldId id="331" r:id="rId13"/>
    <p:sldId id="332" r:id="rId14"/>
    <p:sldId id="333" r:id="rId15"/>
    <p:sldId id="334" r:id="rId16"/>
    <p:sldId id="335" r:id="rId17"/>
    <p:sldId id="337" r:id="rId18"/>
    <p:sldId id="336" r:id="rId19"/>
    <p:sldId id="338" r:id="rId20"/>
    <p:sldId id="300" r:id="rId21"/>
    <p:sldId id="325" r:id="rId22"/>
    <p:sldId id="326" r:id="rId23"/>
    <p:sldId id="301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27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7" r:id="rId46"/>
    <p:sldId id="318" r:id="rId47"/>
    <p:sldId id="340" r:id="rId4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941"/>
    <p:restoredTop sz="91415" autoAdjust="0"/>
  </p:normalViewPr>
  <p:slideViewPr>
    <p:cSldViewPr snapToGrid="0" snapToObjects="1">
      <p:cViewPr varScale="1">
        <p:scale>
          <a:sx n="123" d="100"/>
          <a:sy n="123" d="100"/>
        </p:scale>
        <p:origin x="200" y="6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5" d="100"/>
        <a:sy n="10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C1F07-E5F6-4F48-8D06-203988F6F404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098E8-4767-B147-A4BC-3D4AEAB03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4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9:04:30.6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7019 8911 13 0,'-2'0'6'0,"-17"9"0"0,14-6 7 15,-8-1-13-15,-6 3 1 0,-2 4 0 16,-3-7 0-16,-5 1-2 16,-11-1 1-16,-5 1 0 15,-10-1 1-15,-9 3-1 16,4-3 1-16,-7-2-1 16,-1 2 1-16,-1 1 0 15,-11-1 1-15,-2 0-1 16,-5 1 1-16,-3-3-1 15,-16 4 1-15,0-4-1 16,-5 0 0-16,-10 3 0 16,-1-1 0-16,-2-2 0 15,-3 2 0-15,2-2 0 16,1-2 1-16,2 2 0 16,3 0 0-16,16-2 0 15,5 2 0-15,3 0-1 16,5 2 1-16,8 3-1 15,13-1 0-15,3 1-3 16,13 2 1-16,8 0-9 16,-8-2 1-16</inkml:trace>
  <inkml:trace contextRef="#ctx0" brushRef="#br0" timeOffset="6651.124">10443 9788 16 0,'-29'-9'8'0,"-24"18"-3"15,32-7 9-15,-13-2-13 16,-6-2 0-16,-10 0 0 16,-14 2 1-16,-10 0-3 15,-5-3 1-15,-6 3 1 16,-10 0 0-16,-11 3-1 16,-3-3 1-16,-4 4-1 15,-12 1 0-15,6 2 0 16,-5-4 0-16,-11 1 1 15,-3-4 0-15,-5 5 0 16,-10-3 0-16,2-2-1 16,-5 0 1-16,0-7 0 0,-3 0 1 15,-10 3-1-15,0-6 0 16,-3 3 0-16,2-2 1 16,-2 9 0-16,6 0 0 15,2 2-1-15,5 10 1 16,11 0-1-16,2 6 0 15,9 1-1-15,4 5 1 16,14-3-5-16,8 0 1 16,8-2-5-16,2-5 1 15,6 0-2-15,8-2 1 0</inkml:trace>
  <inkml:trace contextRef="#ctx0" brushRef="#br0" timeOffset="7611.9421">10594 10503 9 0,'0'0'4'0,"-16"2"-1"15,11 1 3-15,-3-1-4 16,-8 0 1-16,-11 1-1 15,-7 2 1-15,-6-1-5 16,-10 1 0-16,-3 2 3 16,0-5 1-16,-5 1-1 15,-8-1 0-15,-3 0 0 16,-13 3 1-16,5-3 1 16,-7-2 1-16,-4 3-1 0,-12-3 0 15,2 0-1-15,-8-3 0 16,-8 3 0-16,-2 3 0 15,-6-3-1-15,-5 5 1 16,-5-5-1-16,-6 0 1 16,-7 2-1-16,-3-2 1 15,-6 0-1-15,-5-2 1 16,-2 2-1-16,-11-3 1 0,5 3-1 16,1-2 1-16,-1-1-1 15,-2 1 0-15,-3 4-1 16,2-4 1-16,1 2-1 15,5-2 0-15,0-1 0 16,-3 1 1-16,-2 0 0 16,-6 2 0-16,17 2-1 15,-1 3 1-15,8 4-1 16,11-2 1-16,8 3-1 16,12 1 1-16,7 1-1 15,15 0 1-15,13-5-2 16,11-2 0-16,5 2-7 15,6-3 1-15,7 3-4 16,6-16 1-16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9:30:47.2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17153 5322 16 0,'0'0'8'0,"-13"-9"-7"0,7 9 9 16,-2-3-11-16,-5 1 1 16,-3-3-1-16,-2 3 1 15,-1-1 0-15,6 1 1 16,-5 0-1-16,2-1 1 15,-11 3 0-15,-2 3 1 16,-3-3 3 0,62-21-5-16,-123 37 2 15,32-21 0-15,3 1 0 16,-3 1 1-16,3 1-1 16,-3 4 0-16,8-6-1 15,11 1 0-15,-24-1 0 16,-3-4 0-16,-3 1-2 15,-2-4 1-15,3-1 1 16,-11 2 1-16,2 8-3 16,-2-12 0-16,6 14 2 15,-4-14 0-15,-7 19 0 16,0-12 1-16,-3 14-2 16,2-17 0-16,-4 22 2 15,-1-21 0-15,-10 16-3 16,10-17 1-16,-7 13-2 15,-1-13 1-15,-7 22 1 16,7-19 1-16,-2 4-1 16,0-1 0-16,0 11 1 0,0-17 1 15,-3 10 0-15,-3-9 1 16,-2 11-3-16,3-9 1 16,-6 10-1-16,29-1 1 15,-42 3-1-15,0-17 1 16,-2 14-2-16,-4-11 1 15,1 16 1-15,-3-14 0 16,3 14-1-16,-3-16 0 16,2 16-1-16,-1-17 1 15,-4 17 1-15,-8-11 0 0,14 11-2 16,-3-10 1-16,-13 10 0 16,13-7 1-16,-8 10-1 15,-2 1 1-15,10-1-2 16,-8-5 1-16,5-1 0 15,9-6 1-15,-9 16-1 16,6-19 0-16,5 27 0 16,-3-30 0-16,6 18 0 15,-11-10 1-15,8 16-1 16,0-13 1-16,-5 13-1 16,5-16 1-16,5 0 0 31,95-21-1-31,-155 33 0 15,36-19 1-15,-7 7-1 0,39 0 0 16,0-12 0 0,16 17 1-16,14-19-1 15,2 16 1-15,16-12-5 16,10 13 0-16,8 9-6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9:32:47.4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7760 844 11 0,'11'2'5'0,"2"15"-5"16,-8-12 6-16,3 4-6 15,6 5 1-15,-7-7 3 16,-1 0 0-16,-1 5-5 16,-5-5 1-16,0 7 3 15,-5-4 0-15,-1 1-1 16,-7 8 0-16,0-5-1 16,-6 7 0-16,1 5 0 15,-1 10 0-15,4 3-1 0,1-8 1 16,-9 23 0-16,-4 3 1 15,1 8-1-15,-1 13 1 16,1 2 1-16,5 2 1 16,2 5 0-16,3 14 0 15,3 5-1-15,8 10 1 16,5 6-1-16,0-33 0 16,13 48-2-16,5 4 0 0,6-7-1 15,0 2 0-15,0-4-6 16,2-5 0-16,-2-19-4 15,8-7 0-15</inkml:trace>
  <inkml:trace contextRef="#ctx0" brushRef="#br0" timeOffset="8617.209">18582 10999 10 0,'-21'-4'5'0,"-1"-8"6"16,20 12 5-16,-6-5-15 15,0 3 1-15,0-1 1 16,-3 1 1-16,-2 4-5 16,-3-2 1-16,3 0 2 15,-3 3 0-15,-5-3-1 16,-6 0 0-16,-4 2 1 15,-12 1 0-15,-2 1 0 16,-7-1 0-16,-1-1 0 16,-6-2 0-16,-7 0 0 0,0 2 1 15,-8 5-2-15,3 0 1 16,-1-2-1-16,-2 2 1 16,-3 0-1-16,-7 0 0 15,4 3 0-15,4-6 0 16,-6 3 0-16,-6-4 0 15,-4 1-1-15,4-4 1 16,-10-2 0-16,-2 2 0 0,-9 0 0 16,4-2 0-16,-9-1 0 15,-8 3 1-15,8-2 0 16,-10 0 0-16,-8 4 0 16,10-2 0-16,-8-2 0 15,-5 2 0-15,8-3 0 16,-5-1 1-16,-3 1-2 15,5-6 0-15,1-3 0 16,2 3 1-16,0 2-1 16,13-3 0-16,0 1 0 15,11 2 0-15,5 0-1 16,6 2 1-16,18 0-1 16,13 3 0-16,10 2-2 15,9 2 1-15,10 1-8 16,9 1 0-16,4 11-6 15,19-4 0-15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9:33:22.1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1781 2095 24 0,'5'0'12'0,"-5"3"-11"0,-5-1 13 15,2 3-14-15,-8 2 0 0,1 2-1 16,-6 5 1-16,3-2 0 15,-11 7 0-15,-5 11 0 16,5 3 1-16,-5 5 0 16,8 9 1-16,0 0 1 15,5 9 0-15,8 15 0 16,-5 9 1-16,10 7 0 16,3 12 0-16,0 9 0 15,0 7 0-15,0 10-1 16,8 11 1-16,0-2-1 15,5 5 0-15,-2 2-1 16,10 3 1-16,0-1-1 16,3 3 0-16,7-7-1 15,4-1 1-15,2-4-1 16,0-9 1-16,0-5-2 16,3-7 1-16,10-7-8 15,3-12 1-15,0-17-8 16,-3-13 0-16</inkml:trace>
  <inkml:trace contextRef="#ctx0" brushRef="#br0" timeOffset="2657.0921">16060 3175 2 0,'0'0'1'0,"-5"7"0"0,5-5 2 16,0-2-3-16,-3 2 0 0,3 1 0 16,-5-1 0-1,0 1 0-15,-3-1 0 0,-3 0-1 16,-2-2 1-16,-6-4 1 16,1-1 1-16,-6 5 1 15,-5-5 1-15,-3 3 1 16,-5-1 0-16,-8 6 0 15,-8-1 1-15,-2 3-1 16,-6-3 1-16,-11-2-3 16,-4 5 0-16,-12-3 0 15,-4 1 1-15,-6-3-1 16,-11 2 1-16,-2-2-2 16,-8 0 0-16,-5 2-1 15,-3-4 1-15,-11 0-2 16,-5-3 1-16,-2 0-1 15,-1-2 0-15,-4 0 1 16,-9-5 0-16,0 8-1 16,0-6 1-16,-2 5-1 15,2 1 1-15,-8 4 0 0,-2 0 0 16,0 4-1-16,-1 1 0 16,-1 2 0-16,-1 0 1 15,-6-2-2-15,1-3 1 16,-3 5 0-16,5-4 0 15,1-3 1-15,2 2 0 16,3 0-1-16,-3 3 1 16,7-2 0-16,-1 1 0 15,4 1-1-15,-7-3 1 0,0 5-1 16,-6-2 1-16,0 0-1 16,6-8 1-16,-3 3-1 15,0-2 0-15,-5-3 0 16,0 3 1-16,-1-12-1 15,6 4 0-15,-5-11 0 16,3-2 0-16,-6-8 0 16,-3 3 1-16,-2 2-1 15,8 0 0-15,5 7 0 16,5-4 0-16,3 6 0 16,2 6 0-16,12-1 0 15,-1 5 0-15,11 7 0 16,5-2 1-16,-3 4-3 15,11 5 1-15,5 2-11 16,6 1 1-16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9:12:08.3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5911 1900 8 0,'-13'-19'4'0</inkml:trace>
  <inkml:trace contextRef="#ctx0" brushRef="#br0" timeOffset="526.2628">5686 1366 27 0,'53'-40'13'0,"-11"24"-13"0,-31 11 13 15,2 5-13 1,0 2 0-16,3 3-2 0,3 2 1 15,4 10 1-15,1 6 0 16,5-2 0-16,0 12 0 16,8 7 0-16,6 2 1 15,-1 10 2-15,6 9 0 16,2 10 0-16,3 11 1 16,-8 1 0-16,3 4 0 0,-9 11-1 15,-2 3 1-15,-8 3-2 16,-7 7 1-16,-9 4-1 15,-5 0 0-15,-8 10-1 16,-6 4 1-16,-4 0-1 16,-1 5 0-16,-7 3 0 15,-9-3 1-15,-7-7 0 16,-6 5 0-16,-15-8 0 16,-4-9 1-16,-7-16 0 15,-13-2 0-15,-11-10-2 16,-8-19 1-16,-2-9-5 15,-6-12 0-15,2-10-11 16,4-11 0-16</inkml:trace>
  <inkml:trace contextRef="#ctx0" brushRef="#br0" timeOffset="8578.5219">5556 10364 26 0,'0'0'13'0,"74"7"-12"16,-50-7 13-16,13-2-14 15,6 2 1-15,7 2 3 16,13-13 1-16,3-1-7 16,6-2 0-16,2 0 2 15,5-5 0-15,1 5 2 16,10-5 0-16,16 7-2 16,-106 12 0-16</inkml:trace>
  <inkml:trace contextRef="#ctx0" brushRef="#br0" timeOffset="9007.7191">7493 10282 43 0,'0'0'21'0,"455"66"-27"0,-376-57 29 16,83 1-21-16,7-3 1 16,-2-10-1-16,13-6 1 15,-3-7-2-15,6-10 0 16,-1 0 1-16,17-7 0 16,-1 5-2-16,8-1 0 15,14 15 3-15,8 5 0 16,4 7-3-16,7 18 1 15,15 3 1-15,-3 2 1 0,-2 0 0 16,2 3 0-16,-2-6-3 16,-1-1 1-16,1-12-1 15,-5-5 0-15,-6-12 0 16,-8-5 1-16,-3-4-1 16,-10 0 0-16,3-2 0 15,-3 1 0-15,5 4 1 16,-68 3 0-16,94 11 0 15,-2 4 0-15,-8 7 0 16,-2 0 0-16,-8-2 0 16,-1-1 1-16,-13-1-2 15,-13-8 1-15,-2-9-1 16,-22-5 1-16,-5-9-2 16,-3-5 1-16,-10-5-3 15,3-2 1-15,-9 7-7 16,8 3 1-16,-4 6-8 15,-12 3 1-15</inkml:trace>
  <inkml:trace contextRef="#ctx0" brushRef="#br0" timeOffset="11770.6075">8014 10411 29 0,'32'-4'14'0,"-27"-6"-13"16,-5 8 14-16,-8 2-13 15,-13-5 1-15,-16-2 0 16,-21-7 0-16,-19-5-7 16,-18-2 1-16,-16-5 0 15,-8-9 0-15,-11 2-2 16,0 5 0-16,3 4 0 0,-2 3 1 16,4 5 3-16,4 6 1 15,-4 5 1-15,4 5 0 16,2 3-3-16,0 11 0 15,0 14-3-15,2-4 1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9:13:04.8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7890 5853 12 0,'29'0'6'0,"5"-2"-7"0,-23 2 7 16,0 0-7-16,2-2 1 15,0-3 1-15,0 0 0 16,0 3 1-16,3-5 1 15,6 7 1-15,1-2 1 16,9-3 1-16,5 3 0 16,5-1 0-16,3 1 0 15,0-3-3-15,-2 3 1 0,2-5-2 16,2 0 0-16,6-3-1 16,0-1 0-16,5-6-1 15,3 1 0-15,-3-6 0 16,3 4 1-16,8-8 0 15,0-5 0-15,5 1 0 16,-3 1 1-16,1 1 0 16,2 0 0-16,3 2 0 15,7 3 0-15,-2 6-1 16,8 5 0-16,6 3-1 16,12-1 0-16,1 6-1 15,4-1 1-15,12 0 0 16,-9 5 0-16,3 0 0 15,0 0 0-15,3 5 0 16,-8 2 0-16,-1 0 0 16,4 3 0-16,-6 4 0 15,-8 0 0-15,3 0 0 16,-5 2 0-16,-6 6 0 16,-11 3 0-16,-2 6 0 0,-5-3 1 15,-3 0-1-15,-5 1 0 16,0-1 0-16,-6-2 0 15,1 4 0-15,-6 6 1 16,3 1-1-16,5 3 0 16,0 5 0-16,-5 2 0 15,-3-5 0-15,-10 1 0 16,-8 1 0-16,-6-6 0 0,-8 2 0 16,-4 2 0-16,-4 8 0 15,-5-3 0-15,-2 2-1 16,-3 5 1-16,-3 0 0 15,0 0 0-15,-5 0 0 16,-7-2 0-16,-9 0 0 16,-11 2 0-16,-10-5 0 15,-13-4 0-15,-8-5 0 16,-8 0 1-16,-11-2-1 16,-11-5 1-16,-1-3-1 15,-12 1 1-15,-15-1-1 16,-6-1 1-16,-13-6-1 15,-16-2 1-15,0-2-1 16,-15 0 0-16,2-5 0 16,-19-2 0-16,0-10 0 15,-12 5 1-15,-1-7-1 16,-8 0 0-16,3-2 0 16,-5-3 0-16,7-4 0 0,-2-1 0 15,11-4 0-15,-3-5 1 16,7-2 0-16,4 5 0 15,7-10 0-15,11-2 0 16,11-8 0-16,10-8 0 16,8-8 0-16,26-9 1 15,14 2-2-15,16-7 1 16,20-9 1-16,20-5 0 16,20 2-1-16,14 1 1 0,24-3-1 15,20-10 1-15,25 1-1 16,20 9 0-16,22 0-1 15,21 7 0-15,35 0 0 16,23 3 0-16,26 11-1 16,20 17 1-16,28 20-2 15,11 25 1-15,21 16-9 16,10 16 1-16,22 26-6 16,-3 17 1-16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9:13:15.0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22132 8393 24 0,'-2'-16'12'0,"-11"2"-9"15,7 9 12-15,-2 0-14 16,-8 3 0-16,-2 2-1 16,-9 0 1-16,1 2-2 15,-11 1 1-15,-8 2 0 16,-3-1 1-16,-5 1-1 16,-5-3 0-16,-13 3 0 15,-11 0 0-15,0-1 1 16,-14-1 1-16,-15 1 0 15,0-1 0-15,-16-3 1 16,-18 2 0-16,2 1 0 16,-13 1 1-16,-6 1-2 15,-7 2 1-15,-8 0-1 16,-11 0 0-16,-3 0 0 0,-7-2 0 16,-3 0 0-16,-6-3 1 15,-4-2 0-15,-6 2 0 16,3-2-1-16,-9-2 0 15,12-5 0-15,-9-3 1 16,16-4-1-16,-5-2 0 16,13-5-1-16,3 4 0 15,11 1 0-15,5 2 1 0,12 2-2 16,12-5 1-16,18 3-5 16,11 3 0-16,5 1-11 15,18 13 1-15,27-15-1 16,18-2 1-16</inkml:trace>
  <inkml:trace contextRef="#ctx0" brushRef="#br0" timeOffset="34350.87">10901 6293 37 0,'5'-2'18'0,"-37"4"-17"16,22 1 18-16,-9-1-19 15,1 5 0-15,-6 2 3 16,-5 3 1-16,-3 5-3 16,0 4 0-16,-2 5 3 15,0 0 1-15,-3 2-1 16,-1 12 1-16,1-3-2 16,3 1 1-16,5 2-1 15,5 0 1-15,3 0-2 16,13 0 1-16,8-5-1 15,8-2 1-15,8-5 0 16,10-4 1-16,1-5-1 16,4-5 0-16,4-7-3 15,2-5 1-15,-5-2-3 0,-3-7 0 16,-5-2-8-16,-3-5 1 16,-8 0-9-16,-5 2 1 15</inkml:trace>
  <inkml:trace contextRef="#ctx0" brushRef="#br0" timeOffset="34905.5505">11716 6103 63 0,'42'7'31'0,"-42"5"-42"0,-5-8 55 16,-11 1-45-16,-13 0 1 16,-19 2 0-16,-13-5 1 15,-13-2-2-15,-5 0 0 16,-3 2-1-16,5 1 1 0,14 2 0 16,4 2 0-16,17 2-2 15,10 5 1 1,14 12-7-1,10 0 1-15,11 2-6 16,7 0 0-16</inkml:trace>
  <inkml:trace contextRef="#ctx0" brushRef="#br0" timeOffset="35132.1201">11827 6620 64 0,'3'-2'32'0,"-27"-5"-43"16,13 0 60-16,-13 0-49 16,-13 0 0-16,-13 0 0 0,-11-3 1 15,-2-2-2-15,2 1 0 16,3-3-2-16,2-1 0 16,8 4-3-16,9 1 1 15,4 1-7-15,6 2 1 16,3 4-5-16,-1-6 1 15</inkml:trace>
  <inkml:trace contextRef="#ctx0" brushRef="#br0" timeOffset="35491.7143">12179 5738 57 0,'18'33'28'0,"-2"61"-38"15,-13-54 54-15,2 12-41 16,-2 14 0-16,-1 16 1 15,4 10 1-15,-1 4-7 16,3-2 1-16,0 3 5 16,-3-3 0-16,3-7-2 15,0-7 1-15,0-10-1 0,-3-11 0 16,1-12-4-16,-6-4 1 16,0-15-11-16,-3-9 1 15,-2-8-8-15,2-8 1 16</inkml:trace>
  <inkml:trace contextRef="#ctx0" brushRef="#br0" timeOffset="37098.192">9911 6731 35 0,'3'-5'17'0,"-11"21"-11"16,5-8 20-16,-7 13-26 15,-6 5 0-15,-5 9 3 16,-6 5 0-16,3 2-2 15,1 10 0-15,-1 4 3 16,0 13 0-16,3 1 1 16,5-2 0-16,3-7 0 15,7 1 0-15,9-1-1 16,10-5 1 0,32 8 0-1,3-13 1-15,8-6-2 0,2-10 1 16,-3-6-1-16,1-11 0 15,-6-1-2-15,0-8 1 16,-5 1-2-16,-5-8 0 16,-8 0-1-16,-6 3 0 15,-5-3-1-15,-5 3 1 16,-2-2-1-16,-7-1 0 16,-1 3-3-16,-1-1 0 15,-5-4-2-15,3 0 1 16,-1-2-2-16,1-5 1 15,0-5-2-15,2-7 0 0,0-4 1 16,1-10 1-16,-1-5 1 16,0 3 1-16,0 2 1 15,-2 5 1-15,-3-3 3 16,-3 1 1-16,1 6 1 16,-4 1 1-16,1 4 0 15,-3 0 0-15,0 5-1 16,3 4 1-16,2 6-2 15,3 6 0-15,8 5 0 16,3 5 1-16,7 9-1 16,6 0 0-16,3 7 0 15,4 5 1-15,-4 5 0 16,-3 4 0-16,-3 1 0 16,-5-3 0-16,-6-5-1 15,-7-2 1-15,-3-3 0 0,-8 1 1 16,-5-7-2-16,-11-3 1 15,-5-5-1-15,-8-2 0 16,-3 0 0-16,-2-2 0 16,-1-5-4-16,9-2 0 15,2 0-7-15,6-1 0 16,2 6-10-16,0 4 1 16,6 7-3-16,-1-2 1 15</inkml:trace>
  <inkml:trace contextRef="#ctx0" brushRef="#br0" timeOffset="38103.7989">10906 8335 57 0,'-13'-10'28'0,"-21"-30"-41"16,26 29 58-16,0-6-45 15,0-2 0-15,2-4 1 16,9-3 0-16,8-2-1 16,5 2 0-16,5 0 0 15,5 2 1-15,9 6 0 0,10 3 1 16,7 8 0-16,7 7 0 15,1 15 1-15,-1 8 0 16,-4 15 0-16,-2 4 1 16,-3 7 0-16,-7 13 0 15,-9 3-1-15,-7 8 0 16,-11-2-1-16,-14-1 1 16,-15-1-2-16,-8-1 1 15,-8 0-1-15,-8-4 0 16,-6-8 0-16,-4-2 0 15,-4-2 0-15,1-15 0 16,-3-8 0-16,14-13 0 0,1-6 0 16,4-8 0-16,5-7 0 15,8-2 1-15,5-5 0 16,11 1 1-16,7-4-1 16,12 1 0-16,9-2 0 15,9 4 1-15,13 0-1 16,11 5 0-16,4 7-1 15,1 3 0-15,3 1-1 16,-3 1 1-16,2 4-3 16,-2 3 0-16,-3-2-4 15,-10-1 1-15,-6-4-11 16,-10-1 0-16,-14-4-8 16,-7-4 1-16,-14-8 0 15,-5-9 1-15</inkml:trace>
  <inkml:trace contextRef="#ctx0" brushRef="#br0" timeOffset="38914.0887">12076 7509 36 0,'2'-9'18'0,"-10"2"-26"16,8 7 37-16,0 0-26 15,0 2 1-15,0 5 5 16,3 7 0-16,0 5-9 16,2 14 0-16,3 9 7 15,0 5 0-15,2 5-1 16,1-5 0-16,-3 3-1 16,0 1 0-16,-3-4-3 15,0-2 1-15,-5-3-2 16,0-4 1-16,-2-5-5 15,-4-7 0-15,1-5-7 16,0-5 0-16,5-2-8 0,3-4 1 16</inkml:trace>
  <inkml:trace contextRef="#ctx0" brushRef="#br0" timeOffset="39304.7314">12523 7907 34 0,'-6'-7'17'0,"-20"-5"-15"0,21 7 21 0,-3 3-19 16,-3 4 1-16,1 0 3 16,-1 3 1-16,0 7-11 15,-2 7 1-15,0 4 6 16,5 5 0-16,5 3-1 15,1 0 0-15,7-1-2 16,3-4 1-16,5-7-1 16,6-5 1-16,2-7-1 15,3-9 1-15,-3-10-1 16,0-5 1-16,-2-4-2 16,-6-5 0-16,-5-4-2 15,-8 4 1-15,-6 5-2 16,-2 2 1-16,-7 0-3 15,-4 5 0-15,-2 2-3 16,0 5 0-16,0 3-5 0,-3 6 0 16,5 5-4-16,-2 2 1 15</inkml:trace>
  <inkml:trace contextRef="#ctx0" brushRef="#br0" timeOffset="39859.7497">12938 7904 36 0,'8'0'18'0,"-19"-4"-18"16,6 4 31-16,-3 0-29 15,-2 0 1-15,-4 0 2 16,-1 0 0-16,-1 2-6 16,2 3 0-16,1 4 4 15,3 5 1-15,2 5-2 16,2 0 0-16,4 2-1 16,2-2 0-16,5-3 0 15,3-2 0-15,0-2 0 16,3-7 0-1,4-15 0 1,1-4 0-16,0 3 0 16,-3-1 1-16,1 0-1 0,-1 3 1 15,0 2-1-15,3 4 0 16,0 3 1-16,-3 5 0 16,3 4 1-16,0 8 1 15,0 6 0-15,-3 8 0 16,0-1 0-16,0 1 0 15,-5 2-1-15,-5 0 1 16,-3-3-3-16,-8-1 1 16,-5-1-1-16,-3-5 1 15,-11-1-4-15,-7-6 0 0,-6-4-8 16,-2-3 1-16,-3-2-10 16,3-2 0-16,5-3-2 15,8-13 1-15</inkml:trace>
  <inkml:trace contextRef="#ctx0" brushRef="#br0" timeOffset="41586.087">13496 7662 23 0,'14'-16'11'0,"-14"34"-8"0,0-18 15 16,-3 3-13-16,6 6 0 15,-3 8 4-15,5 4 0 16,0 5-10-16,1 9 1 16,-1-4 7-16,3 6 0 15,0-2-3-15,0 1 1 16,-3-3-2-16,3-8 1 16,-6-1-1-16,1-10 0 0,-3-4 0 15,0-10 0-15,-3-10 0 16,1-11 0-16,-1-7 0 15,3-5 0-15,3-5-1 16,5-7 0-16,0-4-1 16,2 7 1-16,4 4-1 15,1 10 0-15,4 4-1 16,5 8 1-16,2 7-1 16,3 6 0-16,0 10 0 15,-2 10 1-15,5 6-1 16,2 10 1-16,-5 0 0 15,0 0 0-15,-2-7 0 16,-4 2 0-16,-4-4 0 16,0-1 0-16,2-2-5 15,3 0 1-15,5 1-14 0,0-6 0 16,-8 5-2-16,21-2 0 16</inkml:trace>
  <inkml:trace contextRef="#ctx0" brushRef="#br0">13227 8215 19 0,'-8'2'9'0,"2"-9"-2"0,6 5 9 0,-2-1-12 16,-1-1 0-16,-2-1 1 15,2 0 1-15,0 1-8 16,3-4 1-16,0 8 4 16,0-7 1-16,3-2-3 15,0 2 1-15,2 0-1 16</inkml:trace>
  <inkml:trace contextRef="#ctx0" brushRef="#br0" timeOffset="53718.2527">12615 8774 40 0,'3'-4'20'0,"-6"4"-19"0,3 2 21 16,0 5-19-16,0 7 1 15,0 7 3-15,3 10 1 16,2 4-9-16,1 1 0 16,7 6 6-16,3 0 1 15,7-6-1-15,9-4 0 16,3 1-2-16,4-2 0 0,4 0 0 15,-1-6 0 1,-8-3-1-16,3-4 0 0,0 1-3 16,1-5 0-16,-1-2-4 15,0-5 1-15,-11-2-7 16,-5-5 1-16,-8-5-8 16,-13-2 0-16</inkml:trace>
  <inkml:trace contextRef="#ctx0" brushRef="#br0" timeOffset="54048.1696">12832 8704 27 0,'3'-7'13'0,"-3"2"-5"15,0 5 13-15,3 3-19 0,2 1 0 16,0 6 2-16,3-3 1 15,3 4-5-15,5 8 1 16,2 5 4-16,3 2 0 16,3 7 0-16,-3 2 0 15,3 0 0-15,3-2 0 16,2 0-1-16,8-2 0 16,-6-6-1-16,1 4 0 15,-3-8-3-15,0-5 1 16,-2-2-4-16,-3-4 0 15,-3-1-5-15,-3-2 1 16,-4-7-10-16,-7-2 1 0,-7 2 0 16,-2-5 1-16</inkml:trace>
  <inkml:trace contextRef="#ctx0" brushRef="#br0" timeOffset="54588.5047">13502 8923 33 0,'13'-5'16'0,"-5"-16"-13"0,-8 16 32 15,3 0-32-15,-1 1 0 16,-2-1 3-16,-2 0 1 16,-1 1-9-16,-2-1 1 15,-3 2 4-15,0 3 1 16,0 0-2-16,0 3 1 16,3 4-3-16,-1 2 1 15,6 10 0-15,3 2 1 16,2 8-1-16,3-4 0 15,5 4 0-15,1 1 1 16,1-2-1-16,1 1 1 0,0-1-1 16,-5 2 0-16,-3 1-1 15,-6-7 1-15,-10 6-1 16,-7-2 0-16,-9 1 0 16,-5-6 1-16,-16-2-1 15,-11-2 1-15,-7 0 0 16,-6-3 0-16,3-4 1 15,2-3 0-15,6 1 0 16,5-3 1-16,11-2-2 16,7-1 1-16,9-1-5 15,5-1 1-15,7 0-9 16,7-2 1-16,7 3-9 16,7 4 1-16</inkml:trace>
  <inkml:trace contextRef="#ctx0" brushRef="#br0" timeOffset="55729.179">14118 9428 36 0,'3'0'18'0,"7"40"-16"16,-7-28 24-16,2 7-25 16,1 0 0-16,2 2 1 15,-3 5 1-15,0 0-3 16,0-1 0-16,-2-3 3 15,-3-1 0-15,0-2 0 16,0-5 0-16,0-3 0 0,0-1 0 16,-3-10-1-16,1-5 1 15,2-7-2-15,0-6 1 16,0-4-1-16,2-1 1 16,1-8-2-16,2-2 1 15,3 0-1-15,3-4 1 16,5-3 0-16,-3 2 1 15,0 1-1-15,6-1 0 16,5 5 1-16,2 5 0 16,3 2 0-16,0 7 0 15,0 7 0-15,3 8 1 0,2 8-1 16,1 8 0-16,-1 12-1 16,-5 9 1-16,0 4-1 15,-7 6 1-15,-4 1-1 16,-2-4 0-16,-5 0 0 15,-1 0 0-15,1-2 0 16,-1-3 0-16,1-7 0 16,2-2 0-16,3-2 0 15,8-8 0 1,21-9-11 0,-5-7 1-16,-9 3-11 15,-4 4 1-15</inkml:trace>
  <inkml:trace contextRef="#ctx0" brushRef="#br0" timeOffset="56854.8839">13213 8114 16 0,'0'2'8'0,"0"-7"6"0,0 5-10 16,6-2-3-16,-1-3 1 16,0 3 0-16,6-3 0 15,-1 0-3-15,4 1 1 16,1 1 2-16,4 1 0 15,2 4-1-15,-2 5 1 16,-3 3 1-16,-1 4 0 16,-1 5-1-16,-4 2 0 15,-2 7 0-15,-3 0 0 16,-2 1-1-16,-3 4 1 0,-8-3-2 16,-5-2 1-16,-3-2-1 15,0-5 1-15,0-4 0 16,0-1 0-16,6-6 0 15,-1-3 1-15,6-5-1 16,8-2 1-16,10-2 0 16,8-1 0-16,3 1-1 15,2 2 1-15,3 0-1 16,3 0 0-16,5 2-3 16,-5 3 0-16,0 0-9 15,2 9 0-15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9:17:14.4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16949 5444 45 0,'0'0'22'0,"-13"-12"-20"0,8 12 22 15,-1 3-25-15,1 6 1 16,0 10-1-16,5 14 1 0,5 12 1 15,6 18 0-15,7 10 1 16,9 19 0-16,7 14 1 16,6 7 1-16,-6 9 1 15,3 5 0-15,0-5 0 16,-5-2 0-16,2-9-2 16,-7-10 0-16,-6-12-2 15,-2-11 0-15,-4-10-6 16,-1-12 0-16,-1-13-12 15,3-15 1-15</inkml:trace>
  <inkml:trace contextRef="#ctx0" brushRef="#br0" timeOffset="271.0303">17989 6399 65 0,'0'-12'32'0,"-24"24"-38"0,6-7 53 15,-9 7-48-15,-10 4 1 16,-16 5 0-16,-5 7 0 16,3-2-3-16,-1 5 0 15,6-5-4-15,7-3 0 16,14-2-2-16,13-2 0 15,8-5-5-15,8-4 0 0,6-8 0 16,-1-9 0-16</inkml:trace>
  <inkml:trace contextRef="#ctx0" brushRef="#br0" timeOffset="570.9094">17896 5651 49 0,'27'-23'24'0,"-19"9"-30"16,-8 14 51-16,0 7-44 15,0 7 0-15,0 12 2 16,-3 9 1-16,1 17-5 16,-1 16 0-16,0 12 3 15,3 7 0-15,6 12 0 16,-1 2 1-16,5 7-1 15,1-5 1-15,5 1 0 0,-3-5 0 16,3-10-1-16,0 0 1 16,-3-18-6-16,-2-8 0 15,-3-8-9-15,0-13 1 16,-3-9-8-16,-3-10 1 16</inkml:trace>
  <inkml:trace contextRef="#ctx0" brushRef="#br0" timeOffset="1005.6545">18161 6909 61 0,'34'-4'30'0,"-4"6"-42"16,-17-2 56-16,5-5-44 15,6 5 0-15,0 0-1 16,5-4 1-16,16-1 0 15,3-2 0-15,5-2 0 16,2-8 0-16,-5-2 0 16,-7-4 0-16,-9-10 0 15,-10-5 1-15,-14-2-1 16,-15-4 1-16,-13 1-1 16,-14 1 0-16,-10 2 0 15,-3 2 1-15,-6 8 0 16,-7 8 1-16,0 13 0 15,0 14 1-15,2 9 0 16,9 12 1-16,12 11-1 16,11 8 1-16,16 7-1 0,16 7 0 15,13 6-1-15,19 4 1 16,5-6-1-16,21-2 0 16,0-7-2-16,9-9 0 15,-4-12-5-15,-8-12 0 16,1-14-8-16,-6-9 0 15,-10-10-8-15,-14-4 1 0</inkml:trace>
  <inkml:trace contextRef="#ctx0" brushRef="#br0" timeOffset="1380.6134">18833 6531 43 0,'29'-7'21'0,"-16"0"-23"15,-7 4 31-15,-4 6-29 16,-2 1 0-16,3 8 2 16,0 12 0-16,2 6-2 15,0 10 0-15,6 12 2 16,7 4 1-16,3 1 1 15,11 2 0-15,11-3 0 16,4 1 0-16,9-8 2 16,2-9 1-16,0-12-2 0,0-14 0 15,-2-14-1-15,-6-9 0 16,-7-17-3-16,-4-16 1 16,-10-15-5-16,-5-9 0 15,-8 3-5-15,-5 2 1 16,-3 7-7-16,2 2 1 15,-2 12-5-15,-3 7 0 16</inkml:trace>
  <inkml:trace contextRef="#ctx0" brushRef="#br0" timeOffset="1620.8333">20055 7102 63 0,'30'54'31'0,"-7"-25"-41"15,-17-25 61-15,-4-4-49 16,-2-4 0-16,-2-10-1 16,-4-8 0-16,-4-18-3 15,2-7 0-15,3-9 1 16,-1-10 1-16,4-5-4 16,2 3 1-16,5 2-2 15,5 3 1-15,9 4-5 16,5 7 1-16,2 5-8 15,3 3 0-15</inkml:trace>
  <inkml:trace contextRef="#ctx0" brushRef="#br0" timeOffset="1849.1605">20831 6331 65 0,'37'42'32'0,"-27"43"-42"0,-4-62 61 16,2 13-51-16,2 8 0 16,3 3-6-16,1 8 1 0,-1 1 1 15,3-4 0-15,5-5-7 16,-3 0 0-16,4-5-5 16,-1-4 0-16,-5-12 2 15,-3-12 0-15</inkml:trace>
  <inkml:trace contextRef="#ctx0" brushRef="#br0" timeOffset="1967.2559">20844 6369 25 0,'-27'-85'12'0,"-4"19"-7"16,25 50 23-16,4-6-32 16,4-1 1-16,6-1-15 15,8 6 1-15</inkml:trace>
  <inkml:trace contextRef="#ctx0" brushRef="#br0" timeOffset="2341.714">21598 6072 60 0,'32'-5'30'0,"-53"24"-39"0,10-16 59 15,-8 4-50-15,-7 0 0 16,-14 5 0-16,-2 2 0 15,2 0-2-15,3 5 1 16,8-3-1-16,3-2 1 16,10 3 0-16,10 1 0 15,6 4 0-15,14 1 1 0,12-4 1 16,6-3 1-16,8 3 0 16,5 5 0-16,0 2 0 15,-6 2 0-15,-2 2 0 16,-2 6 1-16,-4 6-2 15,-7 0 1-15,-8 3-2 16,-11-5 1-16,-5 0-1 16,-5 2 0-16,-8-6-2 15,-8-11 0-15,-6-3-5 16,1-6 1-16,-1-9-5 16,6-12 0-16,3-4-7 15,4-12 1-15</inkml:trace>
  <inkml:trace contextRef="#ctx0" brushRef="#br0" timeOffset="2612.5899">22035 5376 62 0,'31'0'31'0,"-4"24"-44"0,-19-8 60 15,0 17-47-15,2 19 1 16,3 14 0-16,1 18 0 16,-4 10-2-16,3 12 1 0,3 0-1 15,3 4 1-15,-3-8-3 16,2-1 0-16,-5-7-5 16,9-7 1-16,-6-12-8 15,5-7 1-15,-8-9-1 16,-3-19 0-16</inkml:trace>
  <inkml:trace contextRef="#ctx0" brushRef="#br0" timeOffset="2762.8505">22347 6580 47 0,'-6'-47'23'0,"-2"28"-21"16,6 12 48-16,-3 5-47 16,-6 0 0-16,-10-1 0 15,-8 1 1-15,-6-3-6 16,-12 0 0-16,-12 1-4 15,-1-1 0-15,1-2-11 16,12 7 1-16</inkml:trace>
  <inkml:trace contextRef="#ctx0" brushRef="#br0" timeOffset="3017.883">22677 6126 61 0,'37'21'30'0,"-29"41"-37"0,-8-41 51 0,0 12-44 16,0 11 0-16,0 8 0 16,0 9 0-16,0 3-3 15,6-3 1-15,2-5-5 16,2 1 1-16,3-5-6 15,9-12 1-15,-6-8-5 16,-1-10 1-16</inkml:trace>
  <inkml:trace contextRef="#ctx0" brushRef="#br0" timeOffset="3167.8247">22714 6296 37 0,'-10'-50'18'0,"13"20"-16"16,4 23 33-16,-1-3-34 15,4-2 0-15,6 1-5 16,5-1 1-16,6 3-7 16,7 4 1-16,9 5-2 15,17 2 0-15</inkml:trace>
  <inkml:trace contextRef="#ctx0" brushRef="#br0" timeOffset="3407.8516">23439 6427 61 0,'-15'31'30'0,"-30"21"-41"0,34-43 65 16,-8 5-54-16,-10 10 1 15,3-3-1-15,-1 5 0 0,6 2-1 16,5 3 0-16,16-3 0 16,8 5 0-16,11-3-1 15,5-2 1-15,7-4-2 16,6-8 0-16,8-6-3 15,0-8 0-15,0-9-7 16,-2-2 1-16,-6-8-3 16,-8-4 0-16</inkml:trace>
  <inkml:trace contextRef="#ctx0" brushRef="#br0" timeOffset="3752.7112">23760 6258 64 0,'8'5'32'0,"-27"25"-49"15,14-18 67-15,-9 2-51 16,-1 5 0-16,-1 4-2 0,3 3 0 16,2-2 3-16,6-1 0 15,10-1-1-15,6-1 0 16,4-2 2-16,4-5 0 15,7-3 3-15,3 4 0 16,9 1 1-16,-4 5 0 16,-2-2-1-16,-9 4 0 15,-1 6-2-15,-6-1 0 16,-16 12-2-16,-8 2 1 16,-14-2-3-16,-4 0 0 0,-3-2-3 15,-8 2 0-15,-13-3-7 16,-6-4 0-16,-10 0-7 15,-14-4 1-15</inkml:trace>
  <inkml:trace contextRef="#ctx0" brushRef="#br0" timeOffset="4503.3845">19569 8170 28 0,'-16'12'14'0,"2"-17"-13"0,12 0 14 16,-1-2-14-16,3-2 0 15,0 0 4-15,3-1 0 16,2 5-5-16,3 8 1 0,3 6 3 16,2 8 1-16,3 9-2 15,-3 6 1-15,3 8-3 16,-3 3 1-16,0-3-2 15,-5 0 0-15,0-5-1 16,-5-4 1-16,-1-6 1 16,-2-3 0-16,0-13 1 15,0-9 1-15,0-12 0 16,0-9 0-16,0-7-1 16,6-7 1-16,-1-8-3 15,3-1 1-15,5 4-3 16,3 0 0-16,5 9 1 15,0 10 1-15,1 9-1 16,1 7 0-16,1 8 2 16,3 4 0-16,-3 2 0 15,-3 5 0-15,-3 0-1 16,-2-2 1-16,-3 0 0 16,1-5 1-16,-1-7 0 15,-3-7 1-15,1-5 0 0,0-7 1 16,-1-2 0-16,3-9 0 15,3 1-2-15,5 4 1 16,3 1 0-16,3 8 0 16,2 9 1-16,2 9 0 15,1 17-1-15,3 9 0 16,-4 12 0-16,-4 2 0 16,-3 5-6-16,-3 3 0 15,-3-6-7-15,-2-4 1 0,-3-2-10 16,-2-15 0-16,-3-6-1 15,0-12 0-15</inkml:trace>
  <inkml:trace contextRef="#ctx0" brushRef="#br0" timeOffset="4803.7358">20466 8043 67 0,'10'66'33'0,"14"4"-45"16,-16-46 71-16,2 4-59 16,4 7 0-16,2 1 0 15,2-3 1-15,3-5-1 16,6-7 0-16,2-7 0 16,5-4 0-16,1-13 0 15,-1-9 1-15,-5-9-1 0,0-12 1 16,-2-4-2-16,-9-17 1 15,-5 7 0-15,-2 0 0 16,-6 2-5-16,1 5 1 16,-1 2-8-16,3 12 1 15,2 5-8-15,9 5 1 16</inkml:trace>
  <inkml:trace contextRef="#ctx0" brushRef="#br0" timeOffset="5059.4153">21389 8071 56 0,'50'0'28'0,"-37"-9"-32"16,-7 7 50-16,-6-3-46 16,-8-2 1-16,-11-5-1 15,-7 5 1-15,-3 2-2 16,-8 8 1-16,-3 1 0 16,0 15 0-16,3 2-1 15,5 7 1-15,3 5-1 16,16 5 0-16,8-3-1 15,15 1 1-15,12 1-2 16,1-9 0-16,14-6-4 16,8-11 1-16,0-8-6 15,6-10 0-15,-6-14-2 16,-3-15 0-16</inkml:trace>
  <inkml:trace contextRef="#ctx0" brushRef="#br0" timeOffset="5419.6151">21452 7441 65 0,'40'49'32'0,"2"43"-48"0,-26-52 69 16,3 17-54-16,5 13 1 15,-1 10-5-15,-1 2 1 0,-1 3 3 16,3-3 0-16,5-9-2 15,8-7 0-15,-5-12 2 16,-1-11 1-16,-2-13 2 16,0-9 1-16,-2-14 1 15,-1-11 0-15,-2-8-1 16,0-16 1-16,-5-5-3 16,-4-10 1-16,4 3-2 15,-8 7 1-15,4 8-1 16,-1 8 1-16,-4 10-1 15,1 12 1-15,2 9-2 16,0 7 0-16,0 5-7 16,1 4 0-16,-1 6-10 15,-2-1 1-15</inkml:trace>
  <inkml:trace contextRef="#ctx0" brushRef="#br0" timeOffset="5915.0711">19431 9021 52 0,'0'-9'26'0,"-29"-7"-33"16,16 8 40-16,-14-1-34 15,-5 0 0-15,-5 2 0 16,-8 7 0-16,0 2 1 16,3 10 1-16,8 7 0 15,5 16 1-15,5 2 2 16,13 13 0-16,14 13 1 16,7 3 1-16,9 7 1 15,0 2 1-15,-1-4-3 16,1-3 1-16,-9-2-3 0,-2-5 0 15,-3-9-5-15,1-5 1 32,-6-9-19-32,0-13 1 15</inkml:trace>
  <inkml:trace contextRef="#ctx0" brushRef="#br0" timeOffset="6125.133">19153 9480 66 0,'-26'-5'33'0,"-38"1"-40"16,48 4 46-16,-13 0-40 16,-8 2 1-16,3 0-10 15,-1 3 0-15,6 0 4 16,3 2 1-16,5 5-11 15,5 2 0-15</inkml:trace>
  <inkml:trace contextRef="#ctx0" brushRef="#br0" timeOffset="6591.0649">19704 9562 60 0,'42'0'30'0,"-47"-9"-42"0,-3 7 58 16,-11-3-46-16,-5 0 0 15,-10 0 0-15,-11 5 0 16,-5 3 0-16,-1 4 0 16,1 0-1-16,10 2 1 15,9 5 0-15,12 5 0 16,9 5 0-16,12-3 1 15,6 5 0-15,8-5 1 0,8-5 1 16,5-1 0-16,5-6 0 16,-2-7 1-16,-3-6-2 15,0-6 1-15,-2-4-2 16,-1-2 1-16,-5-1-2 16,1 3 1-16,-4 5-1 15,-2 2 1-15,0 7 1 16,0 11 0-16,2 8 0 15,-2 7 0-15,0 7 0 16,0 5 0-16,0 2-1 16,2 2 1-16,3-9-5 15,1-3 0-15,-1-4-6 16,3-5 0-16,-3-4-10 16,-3-10 0-16,-2-2-2 15,3-19 1-15</inkml:trace>
  <inkml:trace contextRef="#ctx0" brushRef="#br0" timeOffset="7656.6598">20563 9320 59 0,'51'7'29'0,"-35"-14"-32"16,-16 7 29-16,-6-2-27 0,-7 2 1 16,-11 2 0-16,-2 3 0 15,-3 7 0-15,-6 2 0 16,-2 2-1-16,0 3 1 16,5-3 0-16,6 3 0 15,7 0 0-15,12 0 1 16,7 0 0-16,10-1 0 15,9-1 1-15,2-3 1 16,8-2 0-16,11 0 0 16,2 2-1-16,6 7 1 15,4 7 0-15,-1 3 1 0,-9 4-2 16,-5 10 1-16,-8-8-3 16,-10 6 1-16,-11-6 0 15,-16-6 0-15,-16-8-2 16,-13-6 1-16,-13-8-7 15,-3-11 0-15,-8-12-9 16,3-5 1-16,7-9-3 16,4-3 1-16</inkml:trace>
  <inkml:trace contextRef="#ctx0" brushRef="#br0" timeOffset="7956.736">20923 8836 55 0,'16'2'27'0,"0"38"-35"0,-13-26 56 16,-3 14-47-16,2 12 1 15,1 7 1-15,-3 14 0 16,-3 10-4-16,1 9 1 16,-4 2 2-16,4 5 0 15,-1-2-2-15,0-3 0 0,3-6-7 16,0-13 0-16,6-11-10 16,4-12 0-16</inkml:trace>
  <inkml:trace contextRef="#ctx0" brushRef="#br0" timeOffset="8154.0495">21259 9532 52 0,'14'-7'26'0,"-14"14"-28"16,-3-3 39-16,-8-1-35 16,-10 2 0-16,-13-8 1 15,-14-2 1-15,-10-4-5 16,-6-3 0-16,1-2 0 15,-1 0 1-15,9 2-8 16,10 3 1-16,13 2-9 16,8 5 0-16</inkml:trace>
  <inkml:trace contextRef="#ctx0" brushRef="#br0" timeOffset="8827.7989">21593 9873 63 0,'23'-14'31'0,"4"-5"-40"0,-19 12 57 15,2-3-49-15,-2-6 1 16,14-3 0-16,1-2 1 15,6-5-2-15,6-4 1 16,-3-1 0-16,-1-2 0 16,-2-5 0-16,-5-2 0 15,-5 5-1-15,-9-3 0 16,-4 6 0-16,-12 1 1 0,-4 7-1 16,-11 8 0-16,-8 9 1 15,-3 9 0-15,3 10 1 16,5 9 1-16,3 12 0 15,7 5 1-15,7 6 1 16,7 11 0-16,7 3-1 16,23-1 1-16,4-3-4 15,11-5 0-15,8-4-8 16,-6-14 0-16,12-8-12 16,7-11 1-16</inkml:trace>
  <inkml:trace contextRef="#ctx0" brushRef="#br0" timeOffset="9083.1072">22543 9838 65 0,'26'16'32'0,"0"-25"-31"0,-20 6 53 32,-1-18-54-32,0-7 1 15,-2-10 0-15,0-4 0 16,5-10-2-16,7-4 0 15,15-5 0-15,14-1 1 16,9 4-1-16,3 3 1 16,13 11-1-16,0 11 0 15,7 12-4-15,-4 11 1 16,-11 8-12-16,-1 7 0 16,-4 11-2-16,-22 1 0 0</inkml:trace>
  <inkml:trace contextRef="#ctx0" brushRef="#br0">15057 10759 61 0,'0'12'30'0,"-5"26"-28"0,3-22 30 15,-6 13-31-15,0 8 0 0,2 15 1 16,4 14 0-16,4 2-3 15,6 2 1-15,3 8 2 16,2-5 0-16,3-2-1 16,0-6 0-16,2-10 1 15,4-8 0-15,-4-10-1 16,-2-9 1-16,-3-9-1 16,0-12 0-16,-7-18 0 15,-6-8 1-15,-3-14-3 16,-5-17 1-16,-5-8-1 15,-6-18 1-15,1-4-1 16,-1-2 1-16,1-5 0 16,-1 9 0-16,3 6 0 15,6-1 0-15,5 9 1 16,5 5 0-16,5 8 0 16,5 4 0-16,4 9 1 15,7 7 0-15,8 10-1 0,3 12 1 16,5 4-1-16,8 14 1 15,-3 10-1-15,-2 7 1 16,-1 7-2-16,-10 2 1 16,-7 5-1-16,-9 5 1 15,-10 0-1-15,-9-3 0 16,-10 0 0-16,-7 1 0 16,-9-8 0-16,-13-4 1 15,0-6-3-15,0-3 0 16,3-6-6-16,-1 1 1 0,6-3-9 15,5 0 0-15,11 0-5 16,8 0 1-16</inkml:trace>
  <inkml:trace contextRef="#ctx0" brushRef="#br0" timeOffset="11064.9495">15666 11740 34 0,'11'-12'17'0,"-17"-2"-20"0,6 7 26 16,3-2-23-16,0-1 0 0,-3-1 1 15,2-8 1-15,-2 0-1 16,0-9 0-16,0-3 2 16,0-6 0-16,-2-8 0 15,-1-7 1-15,-2-7 0 16,-1 3 0-16,1-8 0 16,5-1 0-16,5-8 0 15,1 7 0-15,4-5-1 16,1 5 1-16,7 8-1 15,1 8 0-15,2 8 0 16,3 9 1-16,2 9-1 16,3 15 0-16,3 11-1 15,3 13 0-15,-1 6-2 16,-5 2 0-16,-8 8-2 16,-8 6 1-16,-10 3 0 15,-14 3 0-15,-4 1 0 16,-12-1 0-16,-10-3 2 15,-5-5 0-15,-1-2 0 0,4-7 1 16,4-3 0-16,6 1 1 16,3-5 0-16,15-1 0 15,11 1 0-15,8 2 1 16,16 5-2-16,8 7 1 16,5 5-1-16,5 7 0 15,8-1-1-15,1 1 0 16,2-3-1-16,-1 1 0 0,4 1-1 15,-8-6 0-15,-6-3-4 16,-8-9 0-16,-7-2-5 16,-6-8 0-16,-8-2-9 15,-7-12 1-15,-6-6-2 16,-8-6 0-16</inkml:trace>
  <inkml:trace contextRef="#ctx0" brushRef="#br0" timeOffset="11350.3182">16391 10736 53 0,'5'7'26'0,"8"33"-34"16,-10-26 53-16,0 14-42 15,-1 12 0-15,1 12 2 0,2 12 1 16,1-1-8-16,2 5 1 16,-3 5 3-16,3-2 1 15,5-3-2-15,-5-5 1 16,3-1-4-16,-4-13 1 16,1-7-7-16,3-4 1 15,2-5-10-15,3-3 0 16</inkml:trace>
  <inkml:trace contextRef="#ctx0" brushRef="#br0" timeOffset="11905.6573">17055 11691 66 0,'24'-17'33'0,"-29"-6"-42"16,-1 9 58-16,-4-15-49 15,-6-8 0-15,-3-8-1 16,1-11 1-16,2-1 0 16,3-13 0-16,-1 1-1 15,4 4 1-15,5-1 0 16,2 12 1-16,3 9 0 16,3 10 1-16,5 9-1 15,5 14 1-15,5 10 0 16,6 14 0-16,0 9-1 15,0 7 1-15,0 12-2 16,-1-2 0-16,6-1 0 0,3 1 1 16,0-5 0-16,2-5 0 15,-2-7-1-15,0-9 1 16,-3-7 0-16,0-15 0 16,-3-4-1-16,-2-7 1 15,-3-10-2-15,3-13 1 16,-3 1-1-16,1 3 1 0,-4 3-1 15,-2 6 0-15,-3 8 1 16,3 11 1-16,0 14 0 16,5 12 1-16,-5 14-1 15,0 12 1-15,2 10 0 16,-2 9 0-16,-2 9-2 16,1 0 0-16,-1-4-1 15,-1-1 0-15,3-6-4 16,0-6 1-16,5-4-6 15,0-4 0-15,3-13-9 16,0-9 1-16,-6-9-2 16,-5-10 1-16</inkml:trace>
  <inkml:trace contextRef="#ctx0" brushRef="#br0" timeOffset="12191.5153">18055 11039 65 0,'3'36'32'0,"-14"36"-48"0,9-46 69 16,-6 10-54-16,2 6 1 16,1 10 0-16,2-1 0 15,3 4 0-15,6-4 1 16,10-6 0-16,7-3 1 15,4-6 0-15,7-8 1 0,6-5-5 16,2-11 1-16,-2-7-6 16,0-8 0-16,-1-4-9 15,1-11 0-15,-6-6-3 16,-10 1 1-16</inkml:trace>
  <inkml:trace contextRef="#ctx0" brushRef="#br0" timeOffset="12356.1086">18553 11401 53 0,'0'0'26'0,"-35"24"-30"16,19-17 54-16,-5-2-47 16,-13-3 0-16,-14-4 2 15,-10-1 0-15,-11-1-8 16,8-3 0-16,8 0 1 16,6 0 1-16,7-1-7 15,8-3 0-15,8 1-10 16,11 1 0-16</inkml:trace>
  <inkml:trace contextRef="#ctx0" brushRef="#br0" timeOffset="12581.1715">18770 10985 67 0,'10'-4'33'0,"-39"-6"-44"0,13 5 60 15,-18 1-47-15,-11-3 0 16,-11-5 0-16,-2 5 0 16,-8 0-6-16,2 2 0 0,6 3-3 15,0 2 1-15,10 0-8 16,11 2 1-16,11 3-5 16,13 2 0-16</inkml:trace>
  <inkml:trace contextRef="#ctx0" brushRef="#br0" timeOffset="13031.8014">19217 10999 67 0,'-19'0'33'0,"-71"12"-45"16,58-7 69-16,-10 4-57 15,-5 1 0-15,-1 1 0 16,0 3 1-16,3-2-2 0,8 0 1 16,8 0 0-16,11 0 1 15,10-1-1-15,13 1 1 16,8 2-1-16,8 0 1 16,14 5-1-16,10-7 1 15,10 7-1-15,6 7 0 16,0 4 0-16,0 5 1 15,-3 5 0-15,-5 3 0 16,-11 1 0-16,-10-4 0 16,-11 0 0-16,-15-4 1 15,-14-3 0-15,-14-5 0 0,-15-5-1 16,-18-6 1-16,-14-6-1 16,-2-6 0-16,2-5-2 15,0 0 1-15,8-2-5 16,8-3 1-16,11-4-6 15,13-3 0-15,13 0-9 16,16-2 1-16,11 0-2 16,18 7 1-16</inkml:trace>
  <inkml:trace contextRef="#ctx0" brushRef="#br0" timeOffset="13362.2274">19971 11432 54 0,'2'2'27'0,"-2"27"-33"0,0-20 54 15,0 10-45-15,3 11 0 16,2 1 0-16,3 9 0 16,0 5-4-16,3-1 0 0,-1 6 2 15,-2-3 1-15,3-7-3 16,-1 0 0-16,4-7-4 16,-1-10 1-16,-2-6-7 15,-1-10 0-15,-5-12-6 16,-7-9 0-16</inkml:trace>
  <inkml:trace contextRef="#ctx0" brushRef="#br0" timeOffset="13543.0747">19995 11209 57 0,'2'-22'28'0,"-4"-6"-32"16,2 24 53-16,0-4-50 15,0-1 1-15,0 0-7 16,2-1 1-16,6 1-1 16,0 4 1-16,8 3-10 15,2 9 0-15</inkml:trace>
  <inkml:trace contextRef="#ctx0" brushRef="#br0" timeOffset="14186.8314">20286 11540 38 0,'-6'0'19'0,"-2"5"-23"0,6-7 29 0,-1-3-24 16,-2 0 1-16,0 3 0 16,-1-3 1-16,4 3-3 15,-1-1 1-15,0 1 3 16,1 0 1-16,-1 2-1 15,0 4 1-15,3 3 0 16,0 5 1-16,0 7-2 16,0 0 1-16,0 0-3 15,0 4 1-15,0 1 0 16,0-1 0-16,0 1-1 16,0-1 0-16,0-4 0 15,-2 0 0-15,-1 0-1 16,0 0 1-16,1-3-2 15,-4-2 1-15,-4 0-1 16,5-2 1-16,2-5 0 16,3-2 0-16,0-5 0 15,5-5 0-15,3-9 0 16,3-3 1-16,-1-4-1 0,4-7 0 16,1 0-1-16,7-5 0 15,1-2 0-15,4-1 0 16,-1-1-1-16,1 6 1 15,-3 8-1-15,-1-1 1 16,-1 5-1-16,-4 3 1 16,-5 4-1-16,-2 3 0 15,-3-1 0-15,-3 6 1 0,0 6-1 16,1 3 0-16,-1 9 0 16,0 9 1-16,1 8 1 15,2 11 0-15,2 8-1 16,-2 6 1-16,0 3 0 15,3-5 0-15,2 0-1 16,-3-5 0-16,4-9-4 16,2-7 0-16,2-4-8 15,6-4 0-15,0-1-7 16,-3-1 0-16</inkml:trace>
  <inkml:trace contextRef="#ctx0" brushRef="#br0" timeOffset="14818.036">21762 10832 57 0,'13'-26'28'0,"-10"24"-36"16,-6-3 49-16,1 1-41 16,-1 4 1-16,0 2-1 15,3 3 1-15,3 7-1 16,2 13 1-16,1 15 1 16,1 14 0-16,12 15 1 0,-3 6 0 15,2 12 1-15,4 7 0 16,1-2-1-16,1 4 0 15,0-6-1-15,-6-6 1 16,4-13-3-16,-4-10 1 16,-5-14-5-16,1-12 0 15,-6-14-6-15,-3-16 0 16,-5-19-9-16,-5-21 0 16</inkml:trace>
  <inkml:trace contextRef="#ctx0" brushRef="#br0" timeOffset="15194.6786">21693 10715 54 0,'8'-21'27'0,"21"6"-30"16,-18 8 44-16,10 3-40 16,5-1 1-16,6 0 1 15,8 3 1-15,5 4-5 16,2 1 1-16,12 4 3 15,9 2 0-15,9 3 0 16,3 7 1-16,-1 9-2 16,3-2 1-1,24 35 0 1,-24 2 0-16,-27 6-2 16,-12-6 1-16,-22 5-1 0,-18-4 0 15,-19-1-1-15,-19-2 1 16,-10-9-1-16,-18-5 0 15,-25-4 0-15,4-6 1 16,-17-9-1-16,-7-6 1 16,-9-13-1-16,6-7 0 15,-3-2-10-15,3-7 1 16,6 0-11-16,15-4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9:18:41.1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3963 8953 17 0,'11'10'8'0,"42"-20"-7"15,-27 6 9-15,4-1-11 16,12-2 1-16,8-3-3 0,6 3 1 16,12-2 2-16,9-1 0 15,11-8-2-15,9 6 0 16,15-5-1-16,4 3 1 16,24-2 5-1,-195 32-3 1,481-65 2-16,-101 23 1 15,-21 5 0-15,-15 4 0 16,-6 6 4-16,13 1 1 0,-13 1-6 16,-92 2 0-16,137 9-1 15,-8 1 0-15,-5 6 0 16,0 5 0-16,7-2-4 16,-4 2 0-16,-3 7 3 15,-3 5 0-15,3 0 1 16,-13 4 0-16,-11 8 1 15,-8 0 1-15,-11 2-1 16,-87-17 0-16,91 19 0 16,-28-6 1-16,-23-3-1 15,-16 2 0-15,-32 3-2 16,-20-8 1 0,-12 27-1-1,-42-6 0-15,-37-1 0 16,-29-1 1-16,-29 1-1 15,-23-1 0-15,-33 5-1 16,-31 7 1-16,-27 0 0 0,26-16 1 16,-118 21-1-1,-24-10 1-15,-40 1 0 16,-37-3 0-16,-32-7 0 0,-34-5 1 16,-24-2-1-16,-24-16 1 15,-18-10-1-15,-27-10 1 16,-18-1 0-16,-16-8 0 15,-6-7-1-15,6-6 0 16,0-6 0-16,11-4 0 16,15 7-1-16,11-10 1 0,18 1-1 15,22-10 1-15,29-15-1 16,39-6 1-16,48-2-1 16,34 2 0-16,59-10 2 15,53-11 0-15,52-5 0 16,43-10 1-16,60-11 0 15,70-5 1-15,63-4-1 16,79-6 1-16,77 1-3 16,96 2 1-16,65 24-3 15,59 18 0-15,60 26-5 16,35 24 1-16,29 23-11 16,32 27 1-16,13 34 0 15,31 10 0-15</inkml:trace>
  <inkml:trace contextRef="#ctx0" brushRef="#br0" timeOffset="41347.9958">20677 5952 21 0,'21'-2'10'0,"6"-3"-2"16,-19 3 10-16,2-1-17 16,1 1 0-16,2 0 3 0,0 2 1 15,-2 0-5-15,0 2 0 16,-4 0 2-16,-4 1 1 15,-8 4-1-15,-8 7 0 16,-11 5-2-16,-11 0 1 16,-12 4 0-16,-6 1 0 15,-11-6 1-15,-7 1 0 16,-16-5 2-16,-6 3 0 16,-15-10 0-16,-14-2 1 15,0-5-1-15,-13-5 1 0,-8-2-2 16,6-5 1-16,-6 3-3 15,5-5 1-15,11-5-2 16,-2 0 1-16,7 0-5 16,8 0 0-16,6 5-9 15,-1 0 0-15,19-5-2 16,6 0 0-16</inkml:trace>
  <inkml:trace contextRef="#ctx0" brushRef="#br0" timeOffset="41918.6182">20714 3956 39 0,'-21'11'19'0,"-64"3"-23"16,54-11 36-16,-14-1-32 15,-19-2 0-15,-20 2 1 16,-14-4 1-16,-27 0-2 16,-4-8 0-16,-20 6 1 15,-9-3 1-15,-9-5 0 16,-13 2 0-16,11-4 0 16,-6 5 0-16,11-5 0 15,-5 2 0-15,2 3-1 16,16-1 1-16,0 1-6 0,14 2 0 15,10 2-9-15,5 5 0 16</inkml:trace>
  <inkml:trace contextRef="#ctx0" brushRef="#br0" timeOffset="43237.2529">15838 5677 39 0,'29'-30'19'0,"-16"-39"-15"15,-13 53 19-15,-2-10-23 16,-9-2 1-16,-7-10-1 16,-9-9 1-16,-5-7-2 15,-2-7 1-15,-6 0 0 16,-2 4 1-16,5-6-1 15,5 4 1-15,6 5 0 16,5 4 1-16,2 8 1 16,3 0 0-16,6 11-1 15,2 10 1-15,2 9 0 16,4 15 0-16,2 11-1 16,5 9 0-16,8 13-1 15,6 8 0-15,5 3 0 16,5 5 0-16,2 0-1 0,1-3 1 15,5 5-1-15,3-7 1 16,-6-9-1-16,-2-3 1 16,-3-4-1-16,-5-5 1 15,-6-8-1-15,1-3 0 16,-3-6-3-16,0-4 1 16,0-3-4-16,-1-2 0 15,-1-2-6-15,-1-3 1 16,-3 0-3-16,-2-4 0 15</inkml:trace>
  <inkml:trace contextRef="#ctx0" brushRef="#br0" timeOffset="44124.7044">15939 5402 29 0,'0'-14'14'0,"2"0"-11"16,-2 7 22-16,3 0-25 16,-3-3 1-16,2 1 0 15,1 2 0-15,0-5-1 16,-1 0 0-16,-2 0 1 15,0-6 1-15,0-6 0 16,-2-6 1-16,2-1 0 16,0-4 0-16,2-3-1 15,1-2 0-15,0-7-2 16,2-5 0-16,0-2-5 16,-2 0 1-16,-6 5-8 15,-7 2 1-15</inkml:trace>
  <inkml:trace contextRef="#ctx0" brushRef="#br0" timeOffset="44831.0598">16243 4631 44 0,'37'30'22'0,"-13"71"-30"15,-19-68 37-15,3 12-29 16,0 11 1-16,2 12-2 16,4 3 1-16,1 2 0 15,4-3 0-15,5-4 0 16,-6-5 1-16,1-4-1 15,-1-5 0-15,-4-10 0 16,-4-9 1-16,-5-10 1 16,-2-13 1-16,-6-12 0 15,-10-13 0-15,-11-10 0 0,-2-15 0 16,0-12-1-16,-4-16 1 16,-4-8-2-16,2 1 0 15,6-3-2-15,7-1 1 16,9 1 0-16,10 3 0 15,8 13 0-15,8 11 1 16,2 8-1-16,9 10 1 16,7 10 0-16,0 7 1 15,1 13-2-15,2 13 1 0,-6 11-1 16,-4 14 0-16,-9 3 0 16,-7 4 0-16,-8 3-1 15,-9-1 1-15,-4 6 0 16,-6-6 0-16,-11 1 0 15,-4-5 0-15,-6-5-3 16,0-9 1-16,-6-2-6 16,-2-8 0-16,3-4-6 15,2-7 0-15</inkml:trace>
  <inkml:trace contextRef="#ctx0" brushRef="#br0" timeOffset="45296.8702">17240 4292 43 0,'-21'-5'21'0,"-16"36"-25"0,29-20 34 0,-5 11-30 16,-11 1 0-16,-8 8 0 16,-5 2 1-16,3 11-2 15,-1 3 1-15,1 12 2 16,8 5 0-16,4 4 1 15,12-7 0-15,10 0 2 16,5-2 0-16,11 4 2 16,13-1 0-16,6-6-2 15,2-7 0-15,2-2-1 16,6-9 1-16,6-5-3 16,1-5 1-16,-4-4-7 15,-3-8 1-15,-5-4-7 16,-6-5 1-16,-7-2-8 15,-12 4 0-15,-7-6-1 16,-8-1 0-16</inkml:trace>
  <inkml:trace contextRef="#ctx0" brushRef="#br0" timeOffset="45566.8434">17002 5334 58 0,'5'0'29'0,"-28"-5"-41"0,12 3 61 0,-10-3-49 15,-8 3 0-15,-11-5-8 16,-5-1 1-16,-5 1-3 15,-3 5 0-15,5-7-5 16,-2-5 0-16</inkml:trace>
  <inkml:trace contextRef="#ctx0" brushRef="#br0" timeOffset="47848.949">19434 4616 19 0,'2'-11'9'15,"-4"-3"-3"-15,-1 9 9 0,0 0-14 16,1 0 1-16,-1-4 0 16,0 2 1-16,1-2-4 15,2 1 1-15,2-1 2 16,4 0 1-16,4-3-2 16,9 3 1-16,7 1 0 15,1 1 0-15,4 3 1 16,1 6 1-16,0 7-2 15,0 3 1-15,-1 5 0 16,-4 6 0-16,-6 5-2 16,-5 8 1-16,-11 4-2 15,-7 0 1-15,-6-5-2 16,-6 0 1-16,-1-7 0 16,-1-2 0-16,0-5 0 15,0-2 0-15,0-7 1 0,3-3 0 16,2-6-1-16,3-6 1 15,6 1 0-15,4-5 0 16,6 0 0-16,3 0 0 16,10 7-1-16,8-2 0 15,3 4 1-15,2 5 0 16,3 7 0-16,0 10 0 16,-2-1 0-16,-9-2 1 15,-5 3-1-15,-7 2 1 16,-9 0-2-16,-10-1 1 0,-11 1 0 15,-5-2 0-15,-16-3 0 16,-3-5 0-16,-5-4-3 16,-5-5 1-16,-3-7-6 15,5 0 1-15,6 0-8 16,5-2 0-16</inkml:trace>
  <inkml:trace contextRef="#ctx0" brushRef="#br0" timeOffset="48629.6798">20521 4515 44 0,'0'-7'22'0,"-37"7"-27"16,26 0 37-16,-10 0-33 15,-5 0 0-15,-6 0 0 16,-2 3 0-16,2-3 1 16,-2 4 1-16,2 1-1 15,3 4 0-15,0 1 0 16,5-1 0-16,5 3 1 0,6 4 0 15,8 6 0-15,7 3 1 16,9 8 1-16,5 3 0 16,5-3 0-16,11-3 0 15,2 3 0-15,3-5 0 16,0-2-1-16,-2 0 1 16,-4-5-2-16,-4-4 1 15,-6-1-1-15,-2-4 0 16,-6 0-1-16,-5-1 0 15,-6 1-1-15,-4 2 1 0,-1 0-1 16,-5 3 1-16,-8-1-1 16,-8-2 1-16,-5 1 0 15,-5-1 0-15,0-3-2 16,-4-1 1-16,-1-1-5 16,-4-4 0-16,6-3-9 15,8 1 1-15</inkml:trace>
  <inkml:trace contextRef="#ctx0" brushRef="#br0" timeOffset="49035.6684">20651 5169 49 0,'0'0'24'0,"0"-19"-30"0,0 10 39 16,0-5-33-16,0-7 0 15,2-5-1-15,4-5 1 16,2-11 0-16,2-8 0 16,6-11 0-16,-3 2 1 15,3 3 0-15,-3 9 0 16,1 9 1-16,-4 8 0 15,-2 6-1-15,0 10 1 0,3 2-2 16,-1 10 1-16,3 11-1 16,1 15 0-16,-1 11 0 15,3 10 0-15,2 2 0 16,4 2 1-16,-1 1-1 16,0 1 1-16,0-6-3 15,0 0 1-15,-2-3-7 16,-3-16 1-16,-1-2-7 15,-7-10 1-15</inkml:trace>
  <inkml:trace contextRef="#ctx0" brushRef="#br0" timeOffset="49215.1629">21026 4979 40 0,'-10'-5'20'0,"-30"10"-20"15,24-3 31-15,-2-4-31 16,-9-1 1-16,-10-1 0 15,-8 1 0-15,0-2-2 16,-5 1 0-16,0-3-4 0,2 2 0 16,6-4-4-16,2 2 0 15,8 2-3-15,3 0 0 16</inkml:trace>
  <inkml:trace contextRef="#ctx0" brushRef="#br0" timeOffset="49530.4392">21146 4449 51 0,'15'3'25'0,"-20"37"-34"16,5-24 55-16,0 8-45 15,0 11 0-15,0 10 0 16,0 6 0-16,3 4-1 16,-1 3 0-16,12-8 1 15,-1-1 0-15,-3 3-1 16,9-10 1-16,-6-2-1 16,-2-7 1-16,-1-2-5 15,-2-5 0-15,-2-8-6 16,-1-13 1-16,0-7-7 15,-7-8 1-15</inkml:trace>
  <inkml:trace contextRef="#ctx0" brushRef="#br0" timeOffset="49786.3856">21593 4612 49 0,'10'-3'24'0,"-23"3"-28"0,2 0 44 15,-10 3-37-15,-10-1 0 16,-17 0 2-16,-2-2 0 0,-14-2-7 16,-13 0 1-16,6-1 4 15,-3-4 0-15,8-2-5 16,5 2 0-16,3-5-5 16,7 3 0-16,9-3-8 15,10-2 0-15,8 7-1 16,14 0 0-1</inkml:trace>
  <inkml:trace contextRef="#ctx0" brushRef="#br0" timeOffset="51317.2042">22648 4259 31 0,'27'-7'15'0,"-25"5"-22"0,-2 2 28 16,0 0-21-16,-2 2 1 15,-3 0 1-15,-3 1 1 16,0-1-3-16,-6 0 1 15,-4 5 1-15,-1 3 1 16,1-1 0-16,-1 8 0 16,1 1-1-16,-3 4 1 0,-1 6 0 15,7 2 0 1,-7 6 0-16,12 1 0 0,2 3 0 16,3 0 0-16,5 5 0 15,5-3 0-15,3 1-1 16,2-6 0-16,12-4-1 15,-7-5 1-15,15-4-1 16,-7-3 0-16,4-7-1 16,-1-2 1-16,-5-7-1 15,3-8 1-15,-5-6-1 16,-3-5 0-16,-6-10-1 16,-4-2 1-16,-1-4-1 15,-10-1 1-15,2 3 0 16,-5 2 0-16,-5 7 0 15,0 3 1-15,-3 2-1 16,2 4 0-16,-1 1 1 16,7 4 0-16,0 1-1 15,0 4 1-15,2 2-1 16,4 0 1-16,2 3 0 0,2 0 0 16,12-3 0-16,-1 0 0 15,-3 1-1-15,6-3 1 16,-2-3-1-16,-1 1 1 15,-3 0-1-15,6-1 1 16,-3 3-2-16,1 3 1 16,-4 1 0-16,4 6 0 15,-1 2-1-15,0-1 1 16,-2 6 0-16,-3 4 0 0,5 5 0 16,-3-3 1-16,-2 3-1 15,-2-5 1-15,1-2-3 16,-1-2 0-16,-4-3-4 15,-2-3 0-15,-2-3-10 16,-4 1 1-16,-4-2-1 16,-3-5 0-16</inkml:trace>
  <inkml:trace contextRef="#ctx0" brushRef="#br0" timeOffset="51722.8517">22005 4414 7 0,'19'5'3'0,"-8"-12"-6"16,-4 7-2-16</inkml:trace>
  <inkml:trace contextRef="#ctx0" brushRef="#br0" timeOffset="52742.3987">22886 4659 36 0,'35'11'18'0,"-17"39"-24"15,-18-38 36-15,8 6-30 16,0 1 1-16,-2 7-1 16,1-5 1-16,1-7-1 15,0 5 0-15,-2-9 0 0,-1 1 1 16,-5-6 0-16,0-5 1 15,0-9 1-15,-3-8 1 16,1-6-1-16,-1-6 1 16,3-1-1-16,0-1 1 15,3 1-4-15,2 2 1 16,6 4-7-16,-4 5 1 16,12-2-9-16,0 7 0 15</inkml:trace>
  <inkml:trace contextRef="#ctx0" brushRef="#br0" timeOffset="53103.9282">23297 4614 48 0,'23'7'24'0,"-38"26"-27"16,7-24 40-16,0 1-37 15,0 6 1-15,-6 3-1 16,7 0 1-16,7 2-3 15,0 0 0-15,0-2 1 16,7-5 0-16,1-2-1 16,6-7 1-16,-6-5 0 15,7-5 1-15,-7-4 1 16,3-6 1-16,-8-1-1 16,5 2 0-16,-3 0 0 15,-3 2 1-15,4 3-2 0,-4 4 0 16,12 12 1-16,2 9 0 15,-1 6 1-15,4 1 0 16,-1 5-1-16,4 5 0 16,-7-5-1-16,-1 3 1 15,-1 2-8-15,-2-5 0 16,-4-4-8-16,1-3 0 16</inkml:trace>
  <inkml:trace contextRef="#ctx0" brushRef="#br0" timeOffset="53523.6402">23445 4922 35 0,'13'21'17'0,"11"8"-14"16,-22-18 23-16,6 8-26 15,-2 2 1-15,-1 3-1 16,-2 2 1-16,5-3-1 15,-8-4 0-15,5-5 0 16,-5 0 1-16,0-14-1 16,0-12 1-16,-5-6 0 15,2-8 0-15,-10-7 2 16,-1-9 1-16,6-6 0 16,-7-13 0-16,9 0 0 15,-2 5 1-15,0 9-1 16,8 4 0-16,8 3-2 0,0 12 0 15,3 7-1-15,-1 14 0 16,4 2-1-16,-1 5 1 16,-2 7-2-16,2 10 1 15,-3-1-1-15,-4 8 0 16,2-3-2-16,-8 2 1 16,0-4-4-16,0-5 0 15,-3-7-6-15,-2-7 0 16,-9-4-3-16,-1-10 1 0</inkml:trace>
  <inkml:trace contextRef="#ctx0" brushRef="#br0" timeOffset="53899.1927">23527 4064 47 0,'21'7'23'0,"-3"35"-31"15,-10-32 46-15,0 11-37 16,-2 9 1-16,9 17 0 16,-7 10 0-16,6-1-3 15,2-2 0-15,-1 3 2 16,4-3 0-16,-3-7-1 16,0-7 1-16,0-10 0 15,-3-6 1-15,0-12-1 16,-2-5 1-16,2-12-1 0,-3 3 1 15,1-15-1-15,0-2 1 16,-3-2-2-16,-1 0 0 16,1 2 0-16,3 7 1 15,0 3-1-15,4 9 0 16,4 5 0-16,-8 2 0 16,2 7-5-16,-5 5 1 15,-3 4-10-15,-5 3 0 16,-11 7-1-16,3 0 0 0</inkml:trace>
  <inkml:trace contextRef="#ctx0" brushRef="#br0" timeOffset="54319.016">22947 5143 57 0,'37'-33'28'0,"-34"33"-45"15,-3 0 59-15,-3 5-43 0,-5 0 1 16,6 11 0-16,-4 3 0 16,-1 2 0-16,-1 0 0 15,2 8-1-15,4 3 1 16,2-1 0-16,0 2 1 16,5-2-1-16,6 1 1 15,4-3 0-15,12-6 1 16,-3-2 0-16,0-7 0 15,-1-2-5-15,4-7 1 16,-3-7-9-16,-1-8 1 0,4-2-5 16,-9 1 0-16</inkml:trace>
  <inkml:trace contextRef="#ctx0" brushRef="#br0" timeOffset="54590.2142">23379 5287 44 0,'0'4'22'0,"-8"25"-27"16,5-18 41-16,-8-1-36 16,3 2 1-16,-7 6-1 15,-1 1 1-15,3 0-1 16,5 0 1-16,0 0 0 16,13-5 0-16,3-3 0 15,2-1 1-15,6-5-1 16,-2-5 1-16,9-5-1 15,-1-2 0-15,-7-5-1 0,-1-2 0 16,-1 2-3-16,-10 0 0 16,-3-2-5-16,-8 0 1 15,0 2-7-15,2-2 0 16</inkml:trace>
  <inkml:trace contextRef="#ctx0" brushRef="#br0" timeOffset="54875.234">23514 5066 38 0,'15'11'19'0,"-1"15"-17"15,-9-16 30-15,-2 8-31 16,2 13 0-16,-2 2 2 15,4 2 1-15,-1 3-5 16,2-3 1-16,0 3 2 16,0-1 0-16,-1-6-2 15,7-5 0-15,-6 0-5 16,5-7 1-16,-3-8-7 16,-2-4 1-16,3-2-3 15,-8-5 0-15</inkml:trace>
  <inkml:trace contextRef="#ctx0" brushRef="#br0" timeOffset="55145.2819">23929 5343 39 0,'11'17'19'0,"-27"6"-26"0,13-18 37 15,-10 0-31-15,-8 2 1 16,5 2 0-16,-5 3 1 15,5-1-1-15,8 1 0 0,0 0 1 16,8-3 0-16,2-2 2 16,6-2 0-16,6-5 0 15,1-5 0-15,-1-4 0 16,-6-3 0-16,0 1-4 16,-8-6 1-16,-3-4-7 15,-2 0 1-15,-3 2-7 16,-6 2 0-16</inkml:trace>
  <inkml:trace contextRef="#ctx0" brushRef="#br0" timeOffset="55416.0761">24067 5385 47 0,'42'15'23'0,"-34"-4"-29"16,-8-11 41-16,0 0-33 16,-6 0 0-16,6-7 0 0,-7-4 1 15,-1-4-5-15,5-8 1 16,-2-3 2-16,-1-2 1 16,6 0-4-16,6-5 0 15,-6 4-4-15,8 4 1 16,-3 1-6-16,3 3 0 15,-6 2-3-15,-2 5 1 16</inkml:trace>
  <inkml:trace contextRef="#ctx0" brushRef="#br0" timeOffset="55580.4506">24207 5089 53 0,'31'26'26'0,"-1"28"-40"15,-22-40 56-15,-1 5-42 16,1 2 0-16,6 3-13 16,-6-1 0-16,5-2 6 15,-5 1 0-15</inkml:trace>
  <inkml:trace contextRef="#ctx0" brushRef="#br0" timeOffset="55745.8649">23992 4892 17 0,'-18'-29'8'0,"21"20"1"0,4 4 1 15,1 1-10-15,-2 1 1 16,10 6-10-16,-1-1 1 16,-1 3 6-16,2 2 1 15</inkml:trace>
  <inkml:trace contextRef="#ctx0" brushRef="#br0" timeOffset="56030.5255">24194 4986 29 0,'21'26'14'0,"10"18"-12"0,-17-32 29 0,2 11-29 16,-1 6 1-16,4 4 0 15,-8-3 1-15,2-2-6 16,-5-4 1-16,5-1 2 16,-10-4 1-1,2-12-2 1,-5-7 1-16,-5-7-1 15,2-4 0-15,-10-8 0 16,5-7 1-16,0 0-1 16,3 0 1-16,-3 3-1 15,0-1 0-15,8 10 0 16,0 5 0-16,8 4 0 16,0 10 0-16,-1 4-1 15,7 3 1-15,2 11-7 16,-1 1 1-16,4 2-5 15,-3-3 0-15</inkml:trace>
  <inkml:trace contextRef="#ctx0" brushRef="#br0" timeOffset="56542.1538">24582 5101 45 0,'14'-5'22'0,"9"29"-30"0,-17-17 41 15,2 9-34-15,0 3 1 16,-8 2 0-16,5 3 0 16,-2-1 0-16,-3 1 0 15,-3-1 0-15,-2 3 0 0,2-2 0 16,-8-3 0-16,9 0 0 16,-4-2 0-16,4-5 0 15,-3-2 0-15,5-3 1 16,-3-2 1-16,3-2-2 15,0-5 1-15,3-5-1 16,4 0 1-16,7 3 0 16,2 0 0-16,5-3-1 15,0 3 0-15,3-3 0 16,0 5 0-16,-3 2 0 16,0 3 0-16,-5 4-1 15,-8 1 1-15,0 2 1 16,-8-1 1-16,-8-1-2 15,0-1 0-15,0-4 0 16,-5-3 1-16,2-4 1 16,-2-5 1-16,0-7-2 15,5 0 1-15,0-10 1 16,0-2 0-16,8-11-1 0,2-6 0 16,4-4-3-16,2 0 0 15,-3 5-4-15,-5 4 0 16,0 8-10-16,-5 11 1 15,-9 12-1-15,6 4 0 16</inkml:trace>
  <inkml:trace contextRef="#ctx0" brushRef="#br0" timeOffset="57247.2025">24416 6037 27 0,'-6'-12'13'0,"-25"0"-16"0,17 5 23 15,-9 3-20-15,-9-6 0 16,-5 3 0-16,-13-2 0 0,-9-1 0 16,-4 1 0-16,-11 2 0 15,-8 0 0-15,-8 0 0 16,-13 0 0-16,-1 0 0 15,-15 0 1-15,3 2 0 16,-3-2 1-16,-13 0 0 16,-9 2 1-16,6-2-1 15,-5 2 0-15,-5 3-1 16,2-3 0-16,3 3-1 16,-9 2 1-16,12 2-1 15,-3 3 0-15,-3 0 0 16,0-1 1-16,0 3 0 15,0-4 0-15,-5-1-1 16,-5-2 1-16,2-5-1 16,-5-2 1-16,-6-2-1 15,9-3 1-15,-3 5-1 0,5 0 0 16,8 5-5 0,5 4 1-16,3 10-6 0,8 2 1 15</inkml:trace>
  <inkml:trace contextRef="#ctx0" brushRef="#br0" timeOffset="72920.5597">16581 6964 35 0,'8'-5'17'0,"-13"-16"-17"16,2 14 18-16,1-7-23 16,-3-3 1-16,-3-2-2 0,-3-2 0 15,3-2 8-15,0-3 0 16,3 0-5-16,2 2 0 16,6 3 3-16,7 5 1 15,9 2 2-15,5-3 1 16,5 5 2-16,3 3 1 15,-1 0 2-15,1 4 0 16,2 0-1-16,4 5 0 16,-7 0-2-16,4 2 0 15,-6 6-3-15,0 3 0 0,0 6-3 16,-3 4 0-16,1 2-1 16,-6 8 1-16,-2 0 0 15,-9-3 0-15,-2 2 0 16,-11 8 1-16,-7-3 1 15,-9-4 0-15,-7 2 0 16,-8 4 0-16,-6-1 0 16,5-3 0-16,-2 4 0 15,-2 3 1-15,2 0-2 16,5-2 1-16,5-1-1 16,6 1 0-16,5-5-2 15,6 2 0-15,7-2-5 16,3 0 0-16,3-2-6 15,-1-5 0-15,1 2-6 16,0-9 0-16</inkml:trace>
  <inkml:trace contextRef="#ctx0" brushRef="#br0" timeOffset="73416.9551">16632 8172 42 0,'18'-2'21'0,"1"11"-28"15,-11-6 35-15,0 2-29 16,2 4 0-16,-2-4-1 16,0 2 0-16,0-3 2 15,-3 1 0-15,1-3-1 16,-1-2 0-16,-2 0 1 16,-1-4 0-16,-2 4 1 15,3-5 0-15,-3 5 0 16,0 0 1-16,2 2 0 15,1 5 0-15,-3 0 0 16,0 3 1-16,0-1-1 16,3-2 1-16,-3 3-1 15,0-1 1-15,0-4-1 0,0-3 1 16,0-6-2-16,0-8 0 16,0 0-3-16,0 0 1 15,0 0-3-15,0 3 0 16,2 2-7-16,1 5 0 15,0 4-3-15,2-2 1 16</inkml:trace>
  <inkml:trace contextRef="#ctx0" brushRef="#br0" timeOffset="75983.996">18516 7001 37 0,'18'17'18'0,"-2"11"-16"16,-16-19 19-16,-3 10-20 16,3 9 0-16,-2 19 1 15,-1 3 0-15,0 9-2 16,1-3 0-16,2 5 2 15,0-7 0-15,0 5-1 16,0-5 1-16,0-9-1 16,5-5 1-16,0-12-3 15,3-9 0-15,0-12-5 16,0-14 1-16,3-10-7 16,-3-13 0-16</inkml:trace>
  <inkml:trace contextRef="#ctx0" brushRef="#br0" timeOffset="76255.9628">18989 6996 60 0,'-13'8'30'0,"-21"3"-44"0,20-11 60 0,-4 3-47 15,-1-1 1-15,-2 0 0 16,-5 1 0-16,-6-3-2 16,-3-3 0-16,1 1-3 15,-3-3 1-15,3 3-3 16,5 0 1-16,2-3-4 16,1 3 0-16,2-1-3 15,0 1 0-15</inkml:trace>
  <inkml:trace contextRef="#ctx0" brushRef="#br0" timeOffset="76509.2008">18878 7474 49 0,'5'16'24'0,"-28"-16"-28"16,15-4 47-16,-3-6-43 15,-8 1 1-15,-7-5 0 0,-6 0 0 16,1-3-1-16,-1 3 0 16,5 0 0-16,-2 5 1 15,5-1-3-15,6 1 0 16,2 4-4-16,0 0 1 16,6 3-10-16,2 2 1 15,-3 0-1-15,8-2 1 16</inkml:trace>
  <inkml:trace contextRef="#ctx0" brushRef="#br0" timeOffset="76974.2184">19158 7530 39 0,'43'5'19'0,"-33"-12"-26"15,-10 5 40-15,-2-3-33 16,-6-2 1-16,-5 2 0 15,-11 0 1-15,-5 1-2 16,-6 1 0-16,-4 1 1 16,2 2 0-16,0 5 0 15,7 7 0-15,7 2 0 16,9 4 0-16,6 8 1 16,11 5 0-16,5-5 2 15,8 0 0-15,0-5 0 16,2-2 0-16,6-8 0 0,0-6 0 15,2-5-2-15,1-7 0 16,-1-5-1-16,-5-2 0 16,-2 0-1-16,-3 0 1 15,-3 2-1-15,-2 3 0 16,-3 2 0-16,0 7 1 16,-3 4 0-16,0 8 0 15,-2 5 1-15,-1 6 0 16,-2 3 0-16,3 0 0 0,0 0-1 15,-1-5 0 1,1 2-5-16,0-1 1 0,-1-11-6 16,1-6 1-16,2-10-7 15,1-6 1-15,-1-8-3 16,0-5 0-16</inkml:trace>
  <inkml:trace contextRef="#ctx0" brushRef="#br0" timeOffset="77245.0754">19431 7469 38 0,'21'12'19'0,"16"-10"-18"16,-29 1 35-16,0 1-35 15,0 1 0-15,-5 2-1 16,-3 0 0-16,-3 0 0 16,-5 0 0-16,-5 0 1 15,-6 3 1-15,-2-1-2 16,0 5 1-16,0 0 0 15,2 8 0-15,6-4 1 0,5 6 0 16,8-1 0-16,8-1 0 16,3-6 1-16,2-2 0 15,5-2-3-15,4-3 1 16,4-6-7-16,-5-6 1 16,0-4-10-16,-7-7 0 15</inkml:trace>
  <inkml:trace contextRef="#ctx0" brushRef="#br0" timeOffset="77530.2611">19600 6999 47 0,'19'5'23'0,"-11"11"-26"15,-6-7 36-15,1 3-33 16,-3 9 0-16,0 8 1 16,3 6 0-16,-1 19-1 15,4 0 0-15,-1 5 0 16,8 4 1-16,0 3-1 16,1-2 1-16,2-3-4 15,-3-5 0-15,0-9-6 16,3-7 1-16,-3-7-5 15,-2-12 0-15</inkml:trace>
  <inkml:trace contextRef="#ctx0" brushRef="#br0" timeOffset="77710.637">19889 7535 52 0,'-8'-5'26'0,"-42"-9"-37"0,31 10 51 15,-7-1-41-15,-6 2 1 16,-5-6-2-16,-3 4 0 0,0 1-5 16,6-1 1-16,5 3-8 15,5 2 1-15</inkml:trace>
  <inkml:trace contextRef="#ctx0" brushRef="#br0" timeOffset="78055.1017">20143 7587 40 0,'31'12'20'0,"-38"2"-20"16,4-12 32-16,-5 5-31 15,-5 5 0-15,-3 4 2 16,0 3 0-16,0 2-4 15,0-2 1-15,6 5 2 16,4-3 0-16,4 0 1 0,2-2 0 16,5-5-1-16,3-7 1 15,5-2 0-15,3-3 0 16,0-9 0-16,-3-2 0 16,-2-3-2-16,-6-2 0 15,0 0-3-15,-2-3 1 16,-3 1-3-16,-5-1 0 15,-1 5-6-15,1-2 0 16,-3 7-6-16,-2-2 1 16</inkml:trace>
  <inkml:trace contextRef="#ctx0" brushRef="#br0" timeOffset="78281.0895">20368 7897 60 0,'13'3'30'0,"-16"-46"-42"16,1 34 56-16,-1-8-45 15,-2-11 0-15,-1-5-2 16,4 0 1-16,-1-2 1 16,3 0 1-16,3-1-5 15,2 8 0 1,8-9-10-1,-5 8 1-15</inkml:trace>
  <inkml:trace contextRef="#ctx0" brushRef="#br0" timeOffset="78491.0792">20611 7566 65 0,'16'42'32'0,"-11"0"-44"0,-2-30 58 16,0 5-49-16,-1-1 0 0,3 3-9 16,3 2 0-16,3 0 9 15,2 0 0-15,3 0-13 16,3 1 1-16,-4-8 0 16,-7-7 1-16</inkml:trace>
  <inkml:trace contextRef="#ctx0" brushRef="#br0" timeOffset="78657.0646">20550 7392 40 0,'-2'-38'20'0,"12"3"-26"16,-5 25 44-16,1-1-38 16,2-4 0-16,2-1-6 15,3 2 1-15,1 2-3 16,2 3 0-16,-3 2-4 15,3 2 1-15</inkml:trace>
  <inkml:trace contextRef="#ctx0" brushRef="#br0" timeOffset="79181.8523">20852 7636 49 0,'5'90'24'0,"3"4"-31"0,-3-71 51 15,-2 8-44-15,0-1 0 16,-1 1-1-16,1-8 1 15,2-4-1-15,3-5 1 16,3-7-2-16,2-9 1 16,0-10-1-16,0-7 1 15,-2-6-1-15,0-8 1 0,2 0 0 16,-3-5 0-16,1-2 1 16,-3 7 0-16,0 5 0 15,-3 4 0-15,0 8-1 16,3 7 1-16,0 9 0 15,3 7 1-15,2 7-1 16,3 5 0-16,3 4 0 16,-4 1 0-16,7 1 1 15,-4-1 1-15,-2-5-1 16,0-5 0-16,0-2-1 16,0-3 1-16,-1 0-1 15,-1-1 1-15,2-1-2 16,2 2 1-16,3 3-1 15,0 7 1-15,3 2 0 16,-3 7 1-16,3 7 0 16,-5 5 0-16,-6 5 1 15,-2 0 1-15,-6-1-2 16,-5-1 1-16,-5 1 0 0,-9-8 0 16,-4-8-1-16,-6-5 0 15,0-9-1-15,-8-7 0 16,6-11-1-16,-6-8 1 15,3-4-6-15,5-8 1 16,3-7-10-16,8-1 0 16</inkml:trace>
  <inkml:trace contextRef="#ctx0" brushRef="#br0" timeOffset="79992.1642">22458 7171 49 0,'-5'21'24'0,"-25"21"-29"0,23-26 37 15,-7 8-32-15,-2 7 0 0,8 9 0 16,-2 4 0-16,5 6-1 16,2-1 1-16,6 0 0 15,2 1 0-15,3-3 0 16,2-7 1-16,1-7 0 15,0-10 0-15,-3-6 1 16,5-13 0-16,-5-11-1 16,0-14 1-16,0-7-1 15,-3-10 1-15,-3 1-1 16,4-15 0-16,-6 0-1 16,2-2 1-16,6 0 0 15,-2-2 0-15,-1 4-1 16,3 5 1-16,0 9 0 15,2 8 1-15,4 8-1 16,2 1 1-16,-1 12-1 16,12 11 0-16,-3 15 0 15,-1 9 0-15,7 11-1 16,-7 10 1-16,-1 3-1 0,-1 6 0 16,-8 1 0-16,-8-1 1 15,-5-4-1-15,-8-8 0 16,-8 1 0-16,-7-12 0 15,-9-7 0-15,-5-7 0 16,-6-8-1-16,-1-6 1 16,-4-7-5-16,-2-5 1 15,5-5-5-15,2-4 1 16,6-3-8-16,11 2 1 0,2 1-1 16,5 2 1-16</inkml:trace>
  <inkml:trace contextRef="#ctx0" brushRef="#br0" timeOffset="81281.8856">22990 6778 48 0,'-3'47'24'0,"-16"37"-36"0,19-58 52 16,-2 5-39-16,-3 11 0 15,5 8 0-15,-3 6 0 16,0 5-2-16,3 3 1 16,0-5 2-16,0-3 0 0,3 0 0 15,0-9 1-15,4-4 1 16,1-8 1-16,6-4-1 15,-1-10 1-15,3 0-1 16,2-9 0-16,3-8-2 16,1-4 1-16,1 0-4 15,4 0 1-15,2-2-4 16,-3 2 1-16,1 0-5 16,-3 0 0-16,-8-5-8 15,-1 1 0-15,-7-3-1 16,-8-8 1-16</inkml:trace>
  <inkml:trace contextRef="#ctx0" brushRef="#br0" timeOffset="81626.7719">23519 7326 44 0,'8'7'22'0,"-32"2"-31"0,19-2 43 16,-9 5-34-16,-1 7 0 15,4 2 0-15,-2 3 0 16,5 4 0-16,3 2 0 16,5-1 2-16,7-1 1 0,12-2 1 15,-1-8 0-15,4 1 0 16,1-14 1-16,-1-5-1 15,-1-12 0-15,-11-11-3 16,1 2 1-16,-8-8-3 16,-6-4 1-16,-8 0-2 15,1 1 0-15,-11 3-4 16,-1-4 1-16,-1 10-10 16,-1 2 0-16,-3 2 1 15,-4 2 0-15</inkml:trace>
  <inkml:trace contextRef="#ctx0" brushRef="#br0" timeOffset="82169.037">23990 7298 48 0,'-13'4'24'0,"-24"6"-36"0,21-8 50 16,-6 0-38-16,-7 5 0 16,-2 3 0-16,-1-3 0 15,-3 2-1-15,9 3 0 16,0 4 0-16,10-1 1 0,10 3 1 15,6-1 0-15,6-3 0 16,7-2 0-16,-3-1 1 16,12 1 1-16,1-2-1 15,4-1 0-15,-1-2-2 16,3 0 1-16,1 3 0 16,-7-1 0-16,4 3 0 15,-9 4 0-15,9-2 1 16,-11 12 0-16,0 5 1 15,-1 6 0-15,-1 6-1 16,-6-1 0-16,-8 5 0 16,-8 2 0-16,-6-9-1 15,-4-4 1-15,-11-1-1 16,-13-9 0-16,10-7-1 16,-3-12 1-16,-4-3-3 15,2-8 0-15,-8-8-5 16,5-7 1-16,-2 0-10 15,2 1 1-15,-2-6-2 0,10 3 0 16</inkml:trace>
  <inkml:trace contextRef="#ctx0" brushRef="#br0" timeOffset="99449.8396">17523 4075 60 0,'-13'-11'30'0,"42"6"-48"15,3-28 18-15,-40 71 1 16,32-31 1-16,-8-5-1 16,-3 5 0-16,0 0-2 15,-2 3 0-15,-3 1 2 16,-3 4 0-16,-2 6 0 16,-3 7 0-16,-3 7 0 15,-2 8 1-15,-1-1 0 16,1 3 0-16,0-1 0 15,0-1 1-15,2 1 0 16,3-6 0-16,0-5 1 16,5 0 0-16,6-5 0 15,2-7 0-15,6-4-1 16,2-3 1-16,3-5-1 16,-1 0 0-16,4-1-2 15,2-1 0-15,0 2 0 16,-3-7 0-16,-2 3-1 15,-3-3 0-15,-2-2-6 16,-3 0 1-16,-6-7-9 0,-4-7 1 16,-6 0-3-16,-6-7 0 15</inkml:trace>
  <inkml:trace contextRef="#ctx0" brushRef="#br0" timeOffset="99945.0596">18174 4473 24 0,'3'5'12'0,"-3"-10"-13"16,0 5 16-16,-8-5-14 15,-3-2 0-15,-2 5 1 16,-5-3 1-16,-4 3-3 16,1-3 1-16,-3 5 1 15,3 5 1-15,0 2 0 16,3 5 0-16,4-1-1 16,4 6 1-16,2-1-1 15,5-4 0-15,6 0 0 16,2-3 0-16,0 1 1 15,6-6 0-15,2-4 0 16,3 0 1-16,0-4-1 0,-3-3 0 16,-2-8-2-1,-3 1 1-15,-3 5-2 0,0 0 0 32,3 13 0-32,0 8 0 15,3 2 0-15,-3 3 1 16,2 1 0-16,-2 4 0 15,-2-4 0-15,-1-1 0 16,-3-3-7-16,-2-7 0 16,-5-5-8-16,-8-9 1 0</inkml:trace>
  <inkml:trace contextRef="#ctx0" brushRef="#br0" timeOffset="100395.6046">18214 3996 36 0,'3'-12'18'0,"-3"14"-19"0,0 0 25 16,0 6-24-16,0 3 1 15,0 10 0-15,0-6 1 16,0 20-3-16,2 7 1 0,4 5 1 16,1 5 0-1,1 2 0-15,3-5 0 0,0 6-1 16,-4-11 1-16,1 1-2 16,-2-7 0-16,-1-8-4 15,-2-4 0-15,-3-7-6 16,-3-7 0-16</inkml:trace>
  <inkml:trace contextRef="#ctx0" brushRef="#br0" timeOffset="100591.8704">18291 4466 43 0,'8'0'21'0,"-22"0"-25"15,9 0 38-15,-6 0-34 16,-2-5 0-16,-5 0 0 15,-11 3 1-15,-3-3-2 16,0-2 1-16,3 0-3 0,3 3 0 16,2-3-6-1,5-1 1-15,3 1-4 0,3 3 1 16</inkml:trace>
  <inkml:trace contextRef="#ctx0" brushRef="#br0" timeOffset="100892.1346">18431 3993 43 0,'0'10'21'0,"-16"15"-30"15,13-10 42-15,1 1-33 16,-1 5 1-16,0 7 0 16,1 5 0-16,2 3-2 15,0 4 0-15,0 7 1 16,0-5 1-16,2-2-1 16,4-2 0-16,-1 2-3 15,3-8 0-15,0-1-8 16,2-5 1-16</inkml:trace>
  <inkml:trace contextRef="#ctx0" brushRef="#br0" timeOffset="101071.0802">18431 4431 57 0,'-13'0'28'0,"-9"4"-39"0,17-6 52 15,-5-3-43-15,-4 3 1 16,-4-3-14-16,-3 0 1 16,2-2 8-16,1 3 0 15</inkml:trace>
  <inkml:trace contextRef="#ctx0" brushRef="#br0" timeOffset="101325.8939">18621 4344 45 0,'0'18'22'0,"-8"-6"-28"16,6-7 35-16,-1 2-29 15,3 5 1-15,0-3-6 16,0 3 1-16,3-3-1 16,5 3 0-16,2 2-6 15,1-2 0-15</inkml:trace>
  <inkml:trace contextRef="#ctx0" brushRef="#br0" timeOffset="101462.3429">18645 4334 20 0,'-21'-40'10'0,"-5"17"-8"0,20 13 13 16,1 1-15-16,0-1 0 0,2-4-6 16,3 3 1-1,5 1 2-15,1 5 0 16</inkml:trace>
  <inkml:trace contextRef="#ctx0" brushRef="#br0" timeOffset="101746.6963">18936 4250 47 0,'11'2'23'0,"-19"5"-35"16,3-5 50-16,-3 1-38 16,-6-1 0-16,-1 0 0 15,1 8 0-15,-2 1 0 16,3 1 0-16,0 0 0 15,0 4 1-15,5 1-1 16,3-1 0-16,5 1 1 16,7 2 1-16,9-5-3 15,8 0 1-15,5-2-4 16,3-3 1-16,0-7-9 0,-3 1 1 16,-8-3-2-16,-5-3 0 15</inkml:trace>
  <inkml:trace contextRef="#ctx0" brushRef="#br0" timeOffset="102376.6943">19135 4306 40 0,'-3'5'20'0,"-2"-1"-26"0,5-1 42 16,2-1-36-16,4-4 1 15,2-3 0-15,5-2 1 16,3 5-3-16,0-5 1 16,7-1 1-16,1-1 1 15,0-3-1-15,-3-2 0 0,-5-5-2 16,-8 3 1-16,-8-1 0 16,-11-1 0-16,-4 1-1 15,-4 3 0-15,-7 5 0 16,-9 4 1-16,-2 0 1 15,0 8 1-15,-3 1 0 16,9 6 1-16,9 4 1 16,12 5 0-16,10-1 1 15,13 8 0-15,14 5-2 16,10-1 0-16,2-1-6 16,6-8 1-16,8-7-14 15,0-5 1-15</inkml:trace>
  <inkml:trace contextRef="#ctx0" brushRef="#br0" timeOffset="106355.2062">17603 9181 28 0,'5'5'14'0,"-21"16"-9"0,14-14 14 0,-6 7-19 16,2 5 0-16,-4 7-1 16,-4 5 1-16,1 2-1 15,-3 7 1-15,0 4 1 16,1 1 1-16,1 4 0 15,4 10 1-15,2 5 1 16,5 6 0-16,6-2 1 16,5 12 0-16,2 0-1 15,4 3 0-15,4 1-1 16,1-4 0-16,10 0-1 16,8 3 0-16,0-6-1 15,3-2 1-15,2 1-2 16,0-15 0-16,-2-5 0 15,-6-2 1-15,-5-11-2 16,-5-8 0-16,-5-7-4 16,-6-7 1-16,-2-9-3 0,-6-5 1 15,-5-7-4-15,-5-5 0 16,-6-4-3-16,-5-3 1 16</inkml:trace>
  <inkml:trace contextRef="#ctx0" brushRef="#br0" timeOffset="106835.6321">17904 10731 27 0,'19'-2'13'0,"-14"-10"1"15,-5 3 22-15,0-3-32 16,-2-7 0-16,-1-7 2 16,-2-2 0-16,-1-7-8 15,-2-3 0-15,0 3 4 16,0-7 1-16,3 4-2 16,3 0 0-16,2 5-1 15,2 5 0-15,3 7-1 16,1 9 1-16,-1 7-1 15,3 13 1-15,0 13-2 16,0 5 0-16,0 11 0 16,-3 8 0-16,0 7 0 15,-2 4 1-15,0 1-1 0,-3-8 1 16,-3-4 3-16,-5-3 0 16,-2-7 0-16,-4-7 0 15,-4-6 0-15,-6-8 1 16,-2-7-1-16,-4-5 1 15,-4-2-5-15,-3-2 0 16,0-3-2-16,-5-4 0 16,-6-1-4-16,-8-4 1 0,-4 0-8 15,-7 2 1-15</inkml:trace>
  <inkml:trace contextRef="#ctx0" brushRef="#br0" timeOffset="107466.6511">15928 9548 33 0,'-5'14'16'0,"-22"-4"-15"0,17-8 23 16,-9 5-24-16,-7 10 0 0,-6 6 1 15,-3 8 0-15,-2 6-1 16,-2-1234 0-16,7 2481 1 16,3-1237 0-16,10 5 1 15,9-2 1-15,10 1 0 16,5 1 1-16,11-3 1 15,8-4 0-15,5-5-1 16,11-2 0-16,-3-8-1 16,2-11 1-16,4-7-3 15,-1-7 1-15,-2-10-3 16,-1-12 1-16,-4-8-1 16,-4-11 0-16,-7-6 0 15,-5 2 0-15,-6-2 0 16,-8-3 0-16,-10 5 0 15,-8 0 0-15,-6-2-2 16,-5 2 1-16,1 2-3 16,-1 10 1-16,-3 4-5 15,-2 5 0-15,0 5-4 0,-5 7 0 16</inkml:trace>
  <inkml:trace contextRef="#ctx0" brushRef="#br0" timeOffset="108217.4291">16481 10313 30 0,'-3'-3'15'0,"-23"-4"-12"16,15 2 25-16,-5-2-28 16,-2-4 1-16,-9-6 1 15,-4-2 0-15,-9-2-3 16,-5 0 0-16,0-2 2 15,-5-3 1-15,-1 0-1 16,1-2 0-16,5 4-2 16,-2-2 1-16,2 0-7 15,2 0 0-15,6 8-3 16,5 1 0-16</inkml:trace>
  <inkml:trace contextRef="#ctx0" brushRef="#br0" timeOffset="109177.6979">16240 9506 38 0,'3'12'19'0,"-11"39"-23"16,8-29 34-16,2 15-30 16,1 10 0-16,2 5-1 15,6 2 1-15,2 7 0 16,3-2 1-16,-3-3-1 16,1-4 0-16,1-2 1 15,-1-13 0-15,-1-6 0 16,-3-19 0-16,-4-12-1 15,-6-12 0-15,-3-12 0 16,-2-6 0-16,-6-17 0 16,1-10 1-16,-4-4-2 15,1-7 1-15,3 7 0 16,2 4 1-16,2 3-1 16,9 9 1-16,5 6-1 15,11 13 0-15,10 9 1 0,10 8 1 16,9 11-2-16,10 8 1 15,-2 11 0-15,-6 5 0 16,-2 14 0-16,-3 0 0 16,-8 0-2-16,-8-1 1 15,-8-1 2-15,-8 0 0 16,-13-3 0-16,-8-9 0 16,-8-3 0-16,-18-6 1 15,-14-3 0-15,-13-7 1 16,-2-2-6-16,-3-5 0 0,0-7-10 15,7 0 1-15,9 4-4 16,13 3 1-16</inkml:trace>
  <inkml:trace contextRef="#ctx0" brushRef="#br0" timeOffset="110393.693">19862 9903 12 0,'29'-11'6'0,"-2"-1"1"0,-19 9 6 15,0-1-11-15,-3-3 0 16,0 0 6-16,-5-3 0 16,-2-4-8-16,-6-2 0 15,-6 4 5-15,-7 0 0 16,-2 3-1-16,-9 6 1 0,-11 6-4 15,1 1 0-15,-6 8 0 16,-4 9 0-16,-4 15-1 16,3 1 0-16,8 10 1 15,3 7 0-15,13 10 0 16,10 2 1-16,16-5 0 16,9 2 1-16,12 3 1 15,9-7 0-15,7 2-1 16,1-9 1-16,2-3-1 15,5-13 0-15,6-8-1 16,-1-9 0-16,-2-10-2 16,0-9 0-16,3-14 0 15,-9-7 0-15,-7-7-1 16,-5-8 1-16,-9 1-1 16,-5-3 1-16,-7 1 0 15,-6 1 0-15,-6 1 0 16,-2 2 0-16,-5 5 0 0,-3 2 0 15,-2 7 0-15,-3 10 0 16,-3 2-1-16,-3 9 0 16,-2 1 0-16,3 6 1 15,-1-2 0-15,9 2 0 16,5 1 0-16,2 4 1 16,6-5 1-16,5-2 0 15,8 3 0-15,8-5 0 16,5 2-1-16,5 0 1 15,6 0-1-15,8 9 0 0,-3-4-1 16,-3 0 0-16,-2 4-1 16,-3 3 1-16,-3 2 0 15,-4 3 0-15,-7-1-2 16,-4 5 1-16,-3-2-5 16,-5-5 0-16,-3 1-8 15,0-6 1-15,0-2-2 16,0-2 0-16</inkml:trace>
  <inkml:trace contextRef="#ctx0" brushRef="#br0" timeOffset="110694.7472">20518 9927 40 0,'16'-10'20'0,"-5"25"-25"0,-3-8 38 15,0 2-33-15,0 12 1 16,0 12 0-16,0 12 0 16,2 9-1-16,1 0 0 15,-1 2 0-15,-2 3 1 16,3 2-1-16,-1-4 1 0,1-5-3 15,0-5 1-15,2-3-9 16,3-6 1-16,0-5-2 16,-1-10 0-16</inkml:trace>
  <inkml:trace contextRef="#ctx0" brushRef="#br0" timeOffset="110934.1427">20915 10649 60 0,'-42'19'30'0,"-37"-12"-46"15,52-5 64-15,-15 0-48 16,-11 3 1-16,3-2-2 16,-6-1 1-16,3-2-1 15,6 2 0-15,4 1 0 16,6-1 0-16,8 0-3 15,8-2 0-15,2-2-3 16,6-5 0-16,5-3-7 0,8-4 0 16</inkml:trace>
  <inkml:trace contextRef="#ctx0" brushRef="#br0" timeOffset="111145.0396">20725 9779 64 0,'-48'-10'32'0,"-71"8"-41"0,87 4 60 0,-15 3-49 16,-11 2 0-16,-11 7-7 16,-5-2 1-16,-3 0-10 15,6 4 1-15,10-2-4 16,-8-4 0-16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9:23:58.8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23773 8408 13 0,'-5'-24'6'0,"10"-7"-2"16,-5 27 7-16,0-3-11 15,0 0 1-15,-5-5 1 16,5 0 0-16,-8 0-3 15,0 3 1-15,-6-3 0 16,-1 5 1-16,-7-5-1 16,-9 8 1-16,2 4-1 15,-16 2 0-15,-3 0 0 16,-2 1 1-16,-9 6 0 16,-1 1 1-16,-7-1 0 15,1 5 0-15,-2 0 0 16,4 3 0-16,-2 1-1 0,-6 1 1 15,4 0-1-15,-9 0 1 16,5 0-1-16,-4-3 1 16,-1-2-1-16,-2 3 1 15,-3-1-2-15,8-6 0 16,-1-8 1-16,4 3 1 16,-3-3-2-16,-3-2 1 0,0 0-1 15,9 0 0-15,-1 0 1 16,-3-2 0-16,-2 2-2 15,0-3 1-15,-2-4 0 16,1 0 0-16,-7-5 0 16,-2 5 1-16,-4 0-1 15,4-4 1-15,-6-1-1 16,-5 0 1-16,-1 0-1 16,4-2 1-16,4 0-1 15,1 0 0-15,0 2 1 16,5 3 0-16,0 2-1 15,5-7 1-15,0 2 0 16,3-2 0-16,3 2 1 16,-3 3 0-16,2 2-2 15,3 0 1-15,9 4 0 16,1 3 0-16,1 3-7 16,8 6 1-16,8 7-6 15,-1-11 1-15</inkml:trace>
  <inkml:trace contextRef="#ctx0" brushRef="#br0" timeOffset="18196.2022">13639 9546 9 0,'16'0'4'0,"-18"9"-8"0,-1-11 5 15,6 2 2-15,-1 2 0 16,-2-2 2-16,3 5 1 16,2-3-8-16,3 1 1 15,0-1 5-15,0 3 0 16,-3 2-1-16,3 2 1 16,-5 3-2-16,-3 2 1 15,-6-2-1-15,-7-3 1 16,-11-4-1-16,-10 0 1 0,-6-5-2 15,-7-5 1 1,-11-4 1-16,-14-3 0 0,-5-5-3 16,6 10 1-16,-8 3 1 15,-3-1 0-15,-11-2-1 16,6 2 1-16,-1 3-5 16,-10-1 1-16,-5 1 4 15,3-5 0-15,-1 7-2 16,-2 0 0-16,-6 0 0 15,30 0 0-15,-35 0 2 16,-5 0 1-16,3-2-3 16,5 2 0-16,-8 0 0 15,-3-3 0-15,6 1 0 16,-9 0 1-16,-4 4-1 16,4 0 0-16,-4 1 0 15,-1-1 1-15,3 3-1 16,3-1 0-16,4 6 0 15,-4 2 1-15,5-3 0 16,-8 3 0-16,3-3-1 0,-1-2 1 16,-7-2-1-16,37 0 1 15,-48-10 0-15,-8 3 1 16,3-1-2-16,5-4 0 16,-2-2 0-16,4 2 1 15,6 2 0-15,6 0 1 16,4 5-1-16,4 5 0 15,15 0 0-15,0 4 0 0,3 0-5 16,5 3 0-16,3 2-8 16,5-11 1-16</inkml:trace>
  <inkml:trace contextRef="#ctx0" brushRef="#br0" timeOffset="20628.9179">16896 8996 41 0,'21'-10'20'0,"-7"5"-17"15,-12 5 21-15,4 3-25 16,-4-1 0-16,1 3 0 16,-3 7 1-16,0 9 0 15,0 7 0-15,-3 12 0 0,3 12 0 16,3 11 1-16,0 8 0 16,-1-3 0-16,1 3 0 15,0-8 0-15,-3-4 1 16,0-10-1-16,0-2 1 15,0-11-1-15,0-8 1 16,0-12 0-16,0-11 0 16,2-10 0-16,1-11 0 0,-1-12-1 15,1-5 1-15,0-7-1 16,2-3 1-16,0 1-2 16,3 2 0-16,0 5 1 15,3 6 0-15,2 15 0 16,3 10 0-16,0 11 0 15,2 7 1-15,1 9-1 16,-3 8 1-16,0 4-1 16,-3 3 0-16,-5-1-1 15,0 1 1-15,-3-5-4 16,-2-2 1-16,-3-3-7 16,0-7 0-16,0-7-7 15,5-7 1-15</inkml:trace>
  <inkml:trace contextRef="#ctx0" brushRef="#br0" timeOffset="20838.3044">17272 9480 54 0,'16'14'27'0,"13"38"-36"0,-21-43 49 15,-3 10-40-15,3 5 1 16,0 6-5-16,0 1 1 16,3-1-2-16,-1 6 1 15,1-6-10-15,-3-9 1 0</inkml:trace>
  <inkml:trace contextRef="#ctx0" brushRef="#br0" timeOffset="21004.2365">17439 9478 45 0,'8'-36'22'0,"8"3"-18"16,-11 22 36-16,0-8-40 15,0 2 1-15,1 1-2 16,-1-3 1-16,0-4-9 16,3-3 0-16,-3 2-5 15,6 1 1-15</inkml:trace>
  <inkml:trace contextRef="#ctx0" brushRef="#br0" timeOffset="21499.5312">17944 9461 55 0,'11'14'27'0,"-40"-2"-32"0,15-7 50 16,-10-1-45-16,-7 6 1 15,-9-1-5-15,-5 1 0 16,3 1 0-16,5 1 1 16,8 2-3-16,7 8 1 15,9 3 0-15,8-1 0 16,13 2 5-16,10 4 0 0,9-1 4 16,7-4 1-16,6-6 0 15,0-9 1-15,-3-10-1 16,-3-14 0-16,-5-12-3 15,-8-14 1-15,-5-12-2 16,-3-12 0-16,-2-6-2 16,2-8 1-16,-7-2-1 15,-4 7 1-15,1 5-1 16,-1-7 1-16,-2 19 0 16,0 6 0-16,0 10 0 15,0 10 0-15,0 6 0 16,0 12 1-16,0 19-1 15,-2 17 1-15,2 11-1 16,2 17 1-16,4 18-1 16,-4 10 1-16,6 5-2 15,0 0 0-15,0-3-3 16,3-7 0-16,-1-2-5 16,1-12 0-16,0-14-7 0,-4-9 1 15</inkml:trace>
  <inkml:trace contextRef="#ctx0" brushRef="#br0" timeOffset="22489.8082">18396 9377 56 0,'11'7'28'0,"0"-5"-43"0,-11 3 53 0,-3-1-39 16,-2 6 0-16,-1 2-1 15,1 6 1-15,0 6 0 16,0-1 0-16,2 8-1 16,6 2 1-16,2 2 1 15,5 5 1-15,9-2 1 16,5-3 1-16,5-7 2 16,0-7 0-16,-3-9 0 15,-2-17 1-15,-3-11-3 16,-5-15 0-16,-5-11-1 15,-6-14 0-15,-5-10-2 16,-2-5 0-16,-4 1 0 16,-4-6 0-16,-4 8 0 15,4 2 1-15,-1 8-1 16,3 11 0-16,0 9 0 16,6 14 1-16,-1 15-1 0,3 11 1 15,5 15-1-15,3 13 1 16,3 20-1-16,2 11 1 15,8 7-1-15,8 7 1 16,6 10 0-16,2-3 0 16,5-2 0-16,3-2 1 15,3-15-1-15,-1-6 0 16,1-15-1-16,-3-11 1 16,-5-19-2-16,-6-12 1 15,-5-17-2-15,-2-9 1 16,-11-14 0-16,-11 0 0 0,-10-7-1 15,-6-2 0-15,-8 2 1 16,1 9 0-16,-6 5 1 16,3 12 0-16,2 12 1 15,4 11 0-15,7 12 0 16,2 10 0-16,6 9 0 16,6 7 1-16,4 4-1 15,6-1 1-15,8 4-1 16,5-10 0-16,5 1-1 15,-5-5 1-15,6-14-1 16,-3-10 0-16,-1-9-1 16,4-7 1-16,-1-9-2 15,-2-10 0-15,0 2 0 16,-3-4 0-16,-3 0 0 16,-2 2 1-16,-5 5 0 15,2 2 0-15,-3 9 1 0,1 8 1 16,-1 7-1-16,1 4 1 15,-3 8-1-15,0-1 1 16,-3 3-1-16,0-5 1 16,-2-7-1-16,-1 0 0 15,3-5-1-15,3-9 1 16,5-4-1-16,3-8 1 16,0-5-1-16,3 1 0 15,2 2 0-15,2-1 1 16,4 8 0-16,-3 3 1 0,-1 11 1 15,1 16 0-15,-6 8 0 16,-2 6 1-16,0 5-2 16,-3 3 1-16,-2-5-6 15,-3-2 1-15,-3 2-10 16,-3-12 1-16,-2-7-7 16,8-7 0-16</inkml:trace>
  <inkml:trace contextRef="#ctx0" brushRef="#br0" timeOffset="23270.6666">20841 9417 44 0,'3'-3'22'0,"-32"-23"-27"0,13 12 36 16,-11 5-31-16,-4-3 0 16,-12 5 0-16,-2 2 0 15,6 8-1-15,-1 4 1 16,6 7-1-16,5 0 1 16,10 7 1-16,8 3 1 15,6 4 1-15,5-2 1 0,8 2 0 16,11 0 1-16,4-2 0 15,6 0 0-15,3 0-3 16,5-5 1-16,-2-2-3 16,-4 2 1-16,-1 2-2 15,-7-4 1-15,-4 9-1 16,-9-2 0-16,-4 3 0 16,-9-1 0-16,-10 0 0 15,-8 0 0-15,-3-4 1 16,-8-5 0-16,-2-5 0 15,2-3 0-15,3 1 1 16,8-5 1-16,2-2 1 16,11-3 0-16,8-2 0 15,11-4 1-15,10-8-1 16,11-2 0-16,7-3-1 16,9-4 0-16,0-5-2 15,5 0 1-15,0-4-2 0,-3 2 0 31,0-24-1-31,-10 7 0 16,-14 0 0-16,-10 3 1 16,-11 0-1-16,-5 4 0 15,-5 8 0-15,-8 4 1 16,-6 9 1-16,1 10 0 16,-3 10 0-16,5 6 1 15,3 14 1-15,5 6 1 16,0 8 0-16,8 6 1 15,5 6 0-15,11-4 0 0,10 2-1 16,9 0 1-16,2-7-2 16,8-7 0-16,0-12-3 15,0-12 0-15,2-6-4 16,9-10 0-16,-1-8-7 16,6-6 1-16,-5-7-8 15,-6 0 0-15,-10 2 0 16,2 5 1-16</inkml:trace>
  <inkml:trace contextRef="#ctx0" brushRef="#br0" timeOffset="24801.8408">21495 9426 36 0,'2'21'18'0,"4"31"-15"0,-4-38 18 15,4 12-22-15,-1 7 1 16,0-5 1-16,1 7 1 15,-4-2-2-15,1-5 0 16,-1-4 2-16,-2-10 0 16,8-2 0-16,0-10 1 0,6-9 1 15,-1-2 0-15,3-10 0 16,2-7 0-16,1 0 0 16,-1-2 1-16,-5-5-2 15,1 2 0-15,2 6-2 16,-1 1 1-16,7 3-6 15,-1 4 0-15,3 1-12 16,-9-5 1-16</inkml:trace>
  <inkml:trace contextRef="#ctx0" brushRef="#br0" timeOffset="25132.8612">21934 9292 37 0,'37'26'18'0,"3"14"-19"0,-32-31 19 15,0 1-19-15,-3-1 1 16,-2-2 1-16,-6 0 0 16,-2 0 0-16,-1 0 0 15,-2 5 2-15,0 2 0 16,0 10 0-16,8 4 1 15,0 9 0-15,6 3 0 16,-4 7-1-16,9-4 1 16,-3-3-3-16,0-3 1 15,0-1-3-15,2-1 1 0,1-4-4 16,0-6 0-16,-4-3-9 16,1-8 0-16,-8 0 0 15,14-5 0-15</inkml:trace>
  <inkml:trace contextRef="#ctx0" brushRef="#br0" timeOffset="25434.4946">21892 9172 42 0,'2'-7'21'0,"6"-28"-25"0,-5 28 43 15,0-5-39-15,-1-5 1 16,1 1-5-16,-3-8 1 15,2 3-4-15,-2 0 1 16,6 5-6-16,2 4 0 16</inkml:trace>
  <inkml:trace contextRef="#ctx0" brushRef="#br0" timeOffset="26257.963">22193 9282 40 0,'21'10'20'0,"-5"-8"-26"16,-10-2 35-16,-1 3-29 15,-2 1 0-15,-3 8 1 16,0 2 0-16,-6 5-2 16,4 0 1-16,-6 2 0 15,0 0 1-15,-6 3-1 16,9 4 1-16,-3-2-1 15,6 2 0-15,2 3 1 16,8 1 1-16,5 1 0 16,8 3 1-16,3-1 0 15,0-4 0-15,-1-3 0 0,6-7 0 16,-2-5-1-16,-3-6 1 16,-3-10-3-16,-3-7 0 15,4-7 0-15,-7-5 0 16,4-5-1-16,-8-2 1 15,2-2 0-15,-3-5 0 16,6 0 0-16,-5 3 0 16,-1-1 0-16,6-2 0 15,-8 0 0-15,-2-2 1 16,-1 4-2-16,-10 6 1 0,2-1-1 16,-5 7 1-16,-3 7-1 15,3 5 1-15,-5 2 0 16,0 8 0-16,-6 6 0 15,6 8 1-15,0 1 0 16,2 8 0-16,11 5 0 16,11 2 1-16,0 2 0 15,4 0 0-15,9-2 0 16,5-2 0-16,8-3 0 16,0-9 0-16,6-10-1 15,-4-9 1-15,6-9-2 16,-7-3 0-16,-1-11-1 15,0-1 0-15,-3 1 0 16,0 1 1-16,3 4-1 16,-2 1 1-1,5 17 0-15,-11 7 0 16,0 7 0-16,-8 5 0 16,-11 7 0-16,-2 5 1 15,-10-1-1-15,-6-4 0 16,-8 0 0-16,-11-7 1 15,4-5 0-15,-1-7 1 16,3-7 0-16,0-2 0 16,10-8 1-16,3-6 0 15,3-6-1-15,7-3 1 0,12-11-5 16,20 1 0-16,14-5-9 16,10 0 0-16,3 2-8 15,5 8 1-15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9:25:29.5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5699 5174 23 0,'19'-28'11'0,"-6"4"-11"15,-8 19 12-15,3 1-12 16,-3-3 1-16,3-3-1 15,3 1 0-15,2-3 0 16,0 0 0-16,6 3 1 16,5-3 1-16,0 3 0 15,5-3 0-15,-3 5 1 16,8 0 0-16,1 2 0 16,2-2 0-16,3-2-1 15,-1 4 0-15,4 0 0 16,-1 1 0-16,0-1-2 0,-2 7 1 15,0 1-1-15,-3 1 0 16,2 3 0-16,4 3 1 16,-1 4-1-16,3 7 0 15,0 2 0-15,0 8 1 16,0 9-1-16,-3 5 1 16,1-1 0-16,-1 3 0 15,0 5 0-15,-2 7 0 16,-3 4-1-16,-5 1 1 0,-6 2 0 15,-2 0 0-15,-5 2-1 16,-6 2 1-16,-5 6-1 16,-8-6 1-16,-6 3-1 15,-7-2 0-15,-8-5 0 16,-8 2 1-16,-3 2-1 16,-7-6 1-16,-9-1-1 15,-8-2 1-15,-10-4 0 16,0-8 1-16,-3-2 0 15,-5-7 0-15,0-4 1 16,-5-3 0-16,2-10 0 16,6-6 0-16,-4-8 0 15,4-4 1-15,2-5-2 16,0-10 0-16,6-6 0 16,7-10 0-16,6-14-1 15,5-9 0-15,5-10 0 16,3-17 0-16,6-6 0 0,7-5 1 15,11-9-1-15,5-1 0 16,8-4 0-16,10-5 0 16,3 0-1-16,6 3 1 15,5 0-1-15,5-13 1 16,3 6-1-16,-1 2 0 16,4 9 0-16,5 7 0 15,4 12 0-15,1 12 0 16,16 19-1-16,5 20 0 15,16 27 0-15,8 21 0 0,19 21-5 16,18 23 0-16,0 17-8 16,8 19 0-16,2 16-3 15,9 10 1-15</inkml:trace>
  <inkml:trace contextRef="#ctx0" brushRef="#br0" timeOffset="1457.319">12486 7403 26 0,'34'5'13'0,"0"2"-11"15,-23-7 13-15,0 0-16 16,5 5 0-16,2 2 1 16,6-2 0-16,5 2 0 15,5 2 0-15,-2-2 0 16,3-2 0-16,2-1 1 16,0 6 0-16,2 2 0 15,-4-1 1-15,4 6 0 16,4-1 0-16,4 6 0 15,6 3 1-15,0 11-1 16,0 1 1-16,0 6-1 0,-5 4 1 16,-1 7-1-16,1 9 1 15,-6 5-2-15,3 5 0 16,-8 5 0-16,-5 7 0 16,-6 4-2-16,-4 5 1 15,-7-2 0-15,-1 4 0 16,-6-2 0-16,-6 0 0 15,-7-4 0-15,-8-8 0 16,-8 3 0-16,-9-12 0 16,-1 0 0-16,-6-8 1 0,-8-8-1 15,-8-5 0-15,-8-10 1 16,-3-4 0-16,6-10-1 16,-5-7 1-16,-3-9 0 15,-8-8 0-15,-1-6 0 16,4-7 1-16,2-8-1 15,0-9 1-15,-2-7 0 16,5-4 0-16,-3-3 0 16,6-7 0-16,7-3-1 15,8-13 1-15,3-1-1 16,8-6 1-16,3-3-1 16,5-2 0-16,5-10-1 15,5-4 1-15,9 4 0 16,5-7 0-16,5-2-1 15,5-2 1-15,3-3-1 16,0 5 1-16,8-5-1 16,7 5 1-16,12-2-1 0,5 11 0 15,10 5 0-15,5 9 1 16,6 13-1-16,16 11 1 16,13 14-1-16,13 21 0 15,21 19-2-15,19 21 1 16,13 22-7-16,8 22 0 15,1 25-7-15,9 18 0 16</inkml:trace>
  <inkml:trace contextRef="#ctx0" brushRef="#br0" timeOffset="10433.9038">13552 8191 22 0,'-16'3'11'0,"3"-6"-6"0,10 1 12 16,-2-5-16-16,2 0 0 16,1 0 0-16,-4-3 0 15,1 1-2-15,2-5 1 16,3 0 2-16,0-3 0 0,3 1 0 16,2-1 0-16,6-2 0 15,2-2 1-15,3 2-1 16,3 1 1-16,-1 1-1 15,6 3 0-15,5 5-1 16,5 2 0-16,6 4-1 16,5 6 0-16,11 1 0 15,7 3 0-15,3 5 0 16,0 2 0-16,-5 12 0 16,3 9 0-16,2-2 0 15,0 3 1-15,-5 1 0 16,-3 1 0-16,-2 2 0 15,-9 7 0-15,-7 2 0 16,-6 5 1-16,-5 3-1 16,-7-3 0-16,-6 0-1 15,-3-2 1-15,-5-1-1 16,-6 1 1-16,-10 7 0 16,-7-5 1-16,-9-2 0 15,-11-5 0-15,-7 2 0 0,-11-6 0 16,0-10 0-16,-8-8 1 15,-5-3-1-15,-5-8 0 16,-6-3 0-16,6-11 0 16,-1-4 0-16,1-10 1 15,2-3-1-15,-3-9 0 16,4-9-1-16,7-7 1 16,5-10-1-16,1 0 0 15,-1-7-1-15,1-6 0 16,4-6 0-16,6 5 1 0,6 3-1 15,10 1 0-15,13 4 0 16,10-3 1-16,17-1 0 16,18 1 1-16,8 7-2 15,19 7 1-15,12 2-2 16,14 10 1-16,-2 9-5 16,4 7 1-16,-9 10-10 15,-9 11 0-15,-13 5-3 16,-32 10 0-16</inkml:trace>
  <inkml:trace contextRef="#ctx0" brushRef="#br0" timeOffset="11559.7881">4728 5898 28 0,'19'-26'14'0,"-6"22"-14"0,-10-1 14 16,-1 0-14-16,6 0 1 0,3 1-1 15,2-1 0-15,8 0 0 16,0 3 0-16,3-3 0 16,0 1 1-16,2-3-1 15,3-1 0-15,3 1 0 16,3 0 1-16,2 0 1 16,5 3 0-16,0 4 1 15,11-5 0-15,-8 5-1 16,0 7 1-16,-3-2-1 15,1 9 1-15,-1 7-3 16,-2 7 1-16,-3 12-1 16,-3 7 0-16,9 3 0 15,-4 4 0-15,-2-3-1 16,-2 6 1-16,-6 4 0 16,-5 7 0-16,-8-7 0 15,-9 5 1-15,-14-2 0 16,-15-3 1-16,-9 0-1 15,-17-2 1-15,-10 2 0 0,-16-5 0 16,-3-6-1-16,-8-8 1 16,1-9-1-16,-4-2 0 15,4-15 0-15,7-7 0 16,8-9 0-16,6-11 1 16,4-17-1-16,7-10 0 15,7-12 1-15,7-6 1 16,9-10-1-16,6-18 1 15,1-1-2-15,4-5 1 0,5 3-1 16,5 0 0-16,2 3-1 16,4 4 1-16,7 14-1 15,8 2 0-15,14 13 0 16,10 6 0-16,16 14-1 16,18 13 1-16,22 13-6 15,18 10 0-15,21 18-9 16,19 22 1-16</inkml:trace>
  <inkml:trace contextRef="#ctx0" brushRef="#br0" timeOffset="34695.4649">4773 6091 10 0,'-5'24'5'0,"2"51"-2"16,-2-54 5-16,-3 10-9 16,-5 1 1-16,-3 1-1 15,-3 0 1-15,3-4 0 16,1-8 0-16,1-12-1 16,6-14 0-16,6-9-1 15,4-14 1-15,4-12 0 16,2-7 0-16,2-9-2 15,3-1 0-15</inkml:trace>
  <inkml:trace contextRef="#ctx0" brushRef="#br0" timeOffset="34845.544">4755 5875 14 0,'5'7'7'0,"3"28"-1"0,-8-30 14 16,8 21-18-16,2 6 1 16,9 6 1-16,2 4 0 15,3-4-5-15,0-5 1 16,-3-2 2-16,-3-6 0 15,1-6-4-15,-3-5 0 0,-3-9-6 16,0-3 1-16</inkml:trace>
  <inkml:trace contextRef="#ctx0" brushRef="#br0" timeOffset="51585.5266">2490 6825 10 0,'2'-12'5'0,"9"-7"3"0,-11 17 6 0,8-3-13 16,0 0 1-16,0-2 0 15,-3 0 0-15,11-2-3 16,-8 0 0-16,5-1 2 16,3-2 0-16,8 1-1 15,-3-1 1-15,0 0 0 16,11 0 1-16,0-2-1 15,10 0 1-15,3 5-1 16,0-1 0-16,8 3 0 16,-6 3 0-16,1-1-1 15,5 5 0-15,0 0 0 16,2 7 0-16,1 0 0 16,0 5 1-16,-1 4-2 15,-7 8 1-15,-3 11 0 16,-3 5 0-16,0 2-1 15,-2 5 1-15,0 3 0 16,-3 6 0-16,0 3 0 0,-8 9 0 16,-3 5 0-16,1 2 1 15,-11 3-1-15,-3 11 1 16,-5 5-1-16,-5 0 1 16,-6 10-1-16,-10 4 1 15,-6 3-1-15,-5-8 0 16,-2 1 0-16,-11-8 1 15,0-4-1-15,-3-10 0 0,-7-7 2 16,-9-9 0-16,-10-7 0 16,-6-12 1-16,-10-12-1 15,-5-11 1-15,-8-12-1 16,5-12 1-16,-8-12-2 16,3-12 1-16,-3-16-1 15,8-11 0-15,3-8 0 16,2-21 0-16,3-14 0 15,-5-10 0-15,10-4 0 16,3-14 1-16,21 2-1 16,8 2 0-16,16 3 0 15,5-3 1-15,8 10 0 16,19-2 0-16,18 1-1 16,19 1 0-16,18 10 0 15,0 20 1-15,16 3-1 16,5 14 0-16,3 13-6 15,-2 13 1-15,-6 7-9 16,-5 19 0-16</inkml:trace>
  <inkml:trace contextRef="#ctx0" brushRef="#br0" timeOffset="52351.4493">1080 7055 31 0,'21'-28'15'0,"2"7"-12"0,-15 14 16 15,6-5-21-15,2 0 1 16,5 1 1-16,0-1 0 0,3-2 1 16,5-3 0-16,3 5-1 15,5 5 1-15,0 7 1 16,5 5 0-16,11 5 0 16,-6 1 0-16,-4 3 0 15,-14 5 0-15,-5 2 0 16,-3 1 0-16,-13 3-1 15,0 4 0-15,-6-1 0 16,-4 5 1-16,-6 7-1 16,0-5 0-16,-8 0 1 15,-2 3 1-15,-6-3-1 16,3 0 1-16,-3-4-2 16,-8 2 1-16,3 0 0 15,0 2 0-15,5-2-4 16,3 0 0-16,8 5-4 15,10 4 0-15,3-2-4 16,8 2 0-16,8 3-4 16,5-5 1-16</inkml:trace>
  <inkml:trace contextRef="#ctx0" brushRef="#br0" timeOffset="52531.0067">1677 8241 37 0,'8'2'18'0,"-2"-2"-13"0,-6 0 35 16,-6-5-37-16,4 1 0 0,-6-4 0 16,0 1 1-16,-5 0-8 15,5-2 1-15,2 0-8 16,4-1 1-16,-6 3-4 16,3-2 0-16</inkml:trace>
  <inkml:trace contextRef="#ctx0" brushRef="#br0" timeOffset="53927.7464">15600 7290 11 0,'63'-49'5'0,"9"28"-4"0,-51 16 6 16,5-2-9-16,1 0 0 15,-1 0-4-15,3 2 1 16</inkml:trace>
  <inkml:trace contextRef="#ctx0" brushRef="#br0" timeOffset="54303.3134">16571 7279 24 0,'74'26'12'0,"-3"18"-18"0,-49-32 26 0,7 9-21 16,5-2 1-16,6 7 0 15,-1 9 1-15,1 7-2 16,0 10 1-16,-3 9 0 16,0 3 0-16,-3 9 0 15,3 16 0-15,0 5-1 16,6 5 1-16,-4 9-1 16,-2 14 0-16,-5 1-3 15,-5 13 0-15,-11 5 0 16,-6 5 0-16,-10 12 0 15,-10-1 0-15,-14 15 3 16,-8 0 1-16,-2 2 3 16,-19-3 1-16,-8-6 0 15,-11 4 1-15,-10-4-4 16,-13-12 0-16,-19 7-5 16,-2-31 1-16</inkml:trace>
  <inkml:trace contextRef="#ctx0" brushRef="#br0" timeOffset="61239.084">15388 9551 7 0,'27'16'3'0,"-9"-11"1"15,-15-8 3-15,-1 3-7 16,-2 0 1-16,-5 3 0 16,-5-6 1-16,-9 1-2 0,-2-3 1 15,-3 1 0-15,-10-3 1 16,-1-3-1-16,-2-2 0 15,3-2 0-15,2 0 0 16,3-2-1-16,3-1 0 16,2 3 0-16,3 0 0 15,5 5 0-15,5-1 1 16,6 6-1-16,5 4 0 16,8 7-1-16,8 2 1 15,7 0 0-15,12 3 0 0,-1 2-1 16,6 3 1-16,2-1 0 15,3 1 0-15,-2-6 0 16,-9 1 1-16,-8-2-1 16,-4-1 1-16,-7-2 0 15,-7-2 1-15,-8-3-1 16,-10-2 0-16,-11 0 0 16,-8-2 0-16,-14-1 0 15,-7-6 0-15,0 0 0 16,-1-8 1-16,-4 3-1 15,2 0 1-15,5 0-1 16,11 2 1-16,8 5-1 16,8 0 0-16,13 7-1 15,13 5 1-15,16 4-1 16,9 7 1-16,9 3-2 16,9-2 1-16,5 2 0 15,2 2 0-15,4 2 0 0,-6 1 0 16,-6-3 0-16,-10-5 0 15,-10-4 0-15,-9-5 1 16,-10-2-4-16,-13-5 1 16,-16-2-5-16,-8-1 0 15</inkml:trace>
  <inkml:trace contextRef="#ctx0" brushRef="#br0" timeOffset="105873.8517">14036 8452 13 0,'35'-7'6'0,"-9"3"-5"16,-21 4 7-16,1-3-9 16,-1 1 0-16,0-1 0 15,-5 3 1-15,3-4 0 16,-3-3 1-16,-3 0-2 16,1 0 1-16,-6 0 1 15,-3-1 0-15,0 1 0 16,-4 0 1-16,-4 3 0 15,1 1 1-15,2 6 0 16,0 4 0-16,3 7-1 16,2 5 1-16,0 14-1 15,6 2 0-15,8 5-1 16,2-5 0-16,8-2 0 16,3-2 0-16,5-6 0 15,6-8 0-15,2-3-1 0,3-2 1 16,-3-12 0-16,-3-7 1 15,-5-5-1-15,0-7 1 16,-5-7-1-16,-8-9 0 16,-8 2-1-16,-5 0 1 15,-8 0-2-15,-6 5 0 16,-2 7 0-16,0 4 0 16,0 8 0-16,0 9 1 0,-1 5 0 15,4 6 0-15,2 6 0 16,5 9 0-16,9 7 1 15,7-3 0-15,3-1-1 16,5 1 1-16,3-2-4 16,-3-7 1-16,-2-4-6 15,-14-8 1-15</inkml:trace>
  <inkml:trace contextRef="#ctx0" brushRef="#br0" timeOffset="107690.2423">4953 6204 22 0,'8'-19'11'0,"-8"12"-10"0,0 5 14 16,-5-1-15-16,-1 1 1 15,-4 2-2-15,2 0 1 16,-5 2 0-16,-3 5 0 0,-3 0 0 15,-2 0 0-15,3 3-1 16,-1-5 1-16,0 4 0 16,-2 0 0-16,5 6 0 15,1 3 0-15,1-1 0 16,1-1 0-16,3 1 0 16,2 2 1-16,5-1 0 15,3 1 0-15,5 0 0 16,6 0 0-16,-1 0 0 15,9-3 1-15,5-4-1 16,7-5 0-16,1-5 1 16,-3-2 0-16,-2-4 0 15,-6-6 1-15,-8-6-1 16,-8-3 0-16,-12-2 0 16,-15-3 0-16,-7-4-2 15,-5 7 0-15,-11 0 1 16,0-1 0-16,3 8 0 15,-1 0 1-15,1 10 0 16,2 4 1-16,8 7 0 0,6 9 0 16,5 8-1-16,10 4 1 15,11 7-1-15,11 3 1 16,5-1-1-16,5 1 0 16,8 0-3-16,-3-8 0 15,6-6-7-15,-3-3 0 16,11-5-6-16,-3-6 1 0</inkml:trace>
  <inkml:trace contextRef="#ctx0" brushRef="#br0" timeOffset="125435.08">2103 5835 26 0,'-26'-3'13'0,"-3"-8"-13"0,21 8 14 16,-5 6-15-16,5-3 1 15,0 2-1-15,0-4 0 16,3 2 0-16,5 0 1 15,13 0-1-15,0 0 0 0,14-3 0 16,10-2 1-16,8 3-1 16,13-3 1-16,11-4 1 15,10 0 0-15,6 2 0 16,20 0 1-16,12-1-2 16,2 8 1-16,16 0-1 15,0 5 1-15,-3 5-1 16,3 1 0-16,0 6 0 15,-8 6 0-15,-5 6 0 16,-6 13 0-16,-10 7 0 16,-8 8 0-16,-11 1 0 15,-10 6 0-15,-6 9 0 16,-7 2 0-16,-11-2-1 16,-14-7 1-16,-4 4 0 15,-19-6 0-15,-16 4 1 16,-11 0 0-16,-15-4 0 15,-11-5 0-15,-16-8 1 16,-24-4 1-16,-13-9-1 16,-24-10 1-16,-15-9-1 0,-20-5 1 15,-23-9-1-15,-5-7 1 16,-13-5-2-16,2-3 0 16,-5-6-1-16,2-6 1 15,-2-6-1-15,21-14 1 16,8 0 0-16,8-3 0 15,29-4 0-15,18-10 0 16,25-2 0-16,26-10 1 16,28-2-1-16,30-7 1 0,30-12-1 15,41-2 0-15,29 3-1 16,41 11 0-16,23 4-1 16,21 20 1-16,3 9-5 15,0 21 1-15,-3 17-8 16,3 16 1-16</inkml:trace>
  <inkml:trace contextRef="#ctx0" brushRef="#br0" timeOffset="126322.1621">5625 12126 19 0,'0'-5'9'0,"-5"5"-5"0,5 0 7 16,0 3-11-16,2 1 0 15,-2 6 0-15,3 1 1 0,0 3 0 16,-3 10 0-16,5 7 2 16,-2 9 1-16,2 9 1 15,0-14 0-15,3 38 0 16,0 12 1-16,0 2-1 15,-5 0 0-15,2 7-2 16,-5 2 1-16,0-4-2 16,0-7 0-16,3-8 0 15,-3-4 0-15,0-2-1 16,2-15 1-16,-2-2-1 16,3-7 0-16,2-7-4 15,-2-9 1-15,-1-10-8 16,-2-9 1-16,0-5-4 15,-2-14 0-15</inkml:trace>
  <inkml:trace contextRef="#ctx0" brushRef="#br0" timeOffset="127418.0665">4120 13318 22 0,'21'7'11'0,"32"-7"-13"16,-32 7 14-16,8 0-12 15,8 3 0-15,5-1 3 16,9-2 0-16,9 5-2 16,7 0 0-16,-1 0 2 15,13-1 1-15,0 3 0 16,14-2 0-16,0 0-1 16,10-3 0-16,8 10-1 0,3-5 1 15,15 7-2-15,6-4 1 16,11-1-1-16,-1-2 1 15,11 1 0-15,11-4 1 16,5 1 0-16,16-5 0 16,3 5 0-16,10-5 0 15,2 2 0-15,12-2 1 16,10 5-2-16,5-7 1 16,5 4-2-16,3-2 1 0,0 0-1 15,6 5 0-15,2-5-1 16,-3-2 1-16,3 2-1 15,-5 0 0-15,3-5 0 16,2 3 0-16,-8-3 0 16,0 3 1-16,-13-5-1 15,-11 3 0-15,-18-3 0 16,-19 0 0-16,-10-3-7 16,-27 3 1-16,-26 0-9 15,-14 0 1-15</inkml:trace>
  <inkml:trace contextRef="#ctx0" brushRef="#br0" timeOffset="127988.7859">7080 12112 45 0,'24'-7'22'0,"-5"42"-23"15,-14-21 33-15,3 17-29 16,0 11 0-16,2 10 1 16,1 4 1-16,-3 10-7 15,-3 9 0-15,-2 8 4 16,-3-8 1-16,-3 0-2 16,-2 5 0-16,-6-2 0 15,-2-1 0-15,0-6-1 0,-3-5 1 16,0-15-1-16,0-6 0 15,0-3-1-15,6-6 0 16,-3-6-6-16,5-6 1 16,2-8-9-16,4-4 1 15</inkml:trace>
  <inkml:trace contextRef="#ctx0" brushRef="#br0" timeOffset="128393.278">7527 12568 49 0,'-2'28'24'0,"-11"59"-22"16,7-61 39-16,-4 12-41 0,-1 2 0 15,0 9 0-15,1 5 1 16,-6 10-1-16,3-1 0 15,-6-4 0-15,6-5 1 16,2-7-1-16,1 0 0 16,-1-7-2-16,1-5 0 15,-1-4-4-15,3-5 0 16,0-10-9-16,0 3 0 16</inkml:trace>
  <inkml:trace contextRef="#ctx0" brushRef="#br0" timeOffset="128754.257">7938 12530 49 0,'15'-2'24'0,"-12"75"-21"16,-3-42 40-16,0 13-42 15,3 8 0-15,2 14 1 16,0 9 1-16,1 5-4 16,1 5 1-16,1-8 1 15,3 3 1-15,0-2-1 0,-3-8 0 16,-1 1-1-16,1-15 1 15,0-1-2-15,-2-8 0 16,-4-15-5-16,-2 1 0 16,0-2-10-16,-2-8 0 15,-1 1-1-15,-2-8 1 16</inkml:trace>
  <inkml:trace contextRef="#ctx0" brushRef="#br0" timeOffset="130045.311">10538 12742 26 0,'-5'-26'13'0,"-16"3"-17"0,13 18 22 16,-3 3-17-16,1 2 0 15,-3 2 3-15,-3 0 1 16,-3 5-5-16,3 12 0 16,3 7 5-16,-3 9 0 15,3 8 1-15,0 13 0 16,2 15-1-16,1 6 1 15,2 1-1-15,0 2 0 0,-3 7-2 16,3 0 1-16,3-2-2 16,2-13 0-16,1-6-1 15,4 3 0-15,-2-15-3 16,3-5 1-16,-3-7-7 16,0-4 1-16,0-7-8 15,0-13 1-15</inkml:trace>
  <inkml:trace contextRef="#ctx0" brushRef="#br0" timeOffset="130465.7147">10967 12655 52 0,'0'21'26'0,"-8"73"-29"0,8-68 45 16,-3 19-42-16,1 14 1 0,-6 18 0 16,3-4 1-16,-3-5-3 15,0 5 1-15,0-2 1 16,0-3 0-16,0-2-1 16,-3-3 1-16,1-9-3 15,-1-4 0-15,1-15-5 16,-1-7 1-16,3 3-9 15,0-10 1-15,5-2-2 16,6-5 1-16</inkml:trace>
  <inkml:trace contextRef="#ctx0" brushRef="#br0" timeOffset="130975.9764">11626 13742 16 0,'-3'-3'8'0,"16"8"-6"0,-2-7 11 0,7 2-13 16,6 0 1-16,5 2 2 16,8 0 0-16,8-2-2 15,8-2 0-15,8 2 3 16,8-2 0-16,2 2 1 15,14-3 1-15,8 1-2 16,7-3 1-16,6 0-2 16,5-4 0-16,3 2 0 15,13-2 0-15,5-1-3 16,3-2 1-16,13 3-1 16,3 2 1-16,3 2-2 15,4 3 1-15,-4 4-1 16,7 5 1-16,-2 0-1 15,-6 7 0-15,-10 1-7 16,-2-4 1-16,-20 8-4 16,-15-2 1-16</inkml:trace>
  <inkml:trace contextRef="#ctx0" brushRef="#br0" timeOffset="131531.5207">13417 11768 37 0,'8'-7'18'0,"-19"45"-20"0,6-19 33 15,-3 16-29-15,0 10 0 16,3 16 1-16,-3 24 1 16,3 16-5-16,2 12 0 15,3 14 3-15,8 7 1 16,0 14-2-16,0-2 1 15,0-12-1-15,0 0 1 16,-6-5-1-16,1-14 1 16,-3-9-2-16,-3-16 1 15,-2-11-4-15,0-13 0 0,0-19-7 16,2-7 0-16,0-18-4 16,1-18 1-16</inkml:trace>
  <inkml:trace contextRef="#ctx0" brushRef="#br0" timeOffset="131847.031">13737 11999 53 0,'3'26'26'0,"-16"91"-37"16,10-72 52-16,0 19-40 0,1 25 1 15,2 12-1-15,0 10 0 16,2 4-2-16,4 9 0 16,2 1 2-16,2-12 0 15,3-7-1-15,-2-3 0 16,0-9-3-16,-1-2 1 15,1-24-7-15,-1-7 1 16,1-14-6-16,7-7 0 16</inkml:trace>
  <inkml:trace contextRef="#ctx0" brushRef="#br0" timeOffset="132162.146">14539 11973 59 0,'-16'40'29'0,"-5"85"-41"15,16-67 57-15,-1 18-44 16,1 32 0-16,2 14 0 15,3 10 0-15,8 11-2 16,3-9 1-16,5 0 1 16,5-2 0-16,3-5-1 15,2-19 0-15,-5-7-4 16,-5-14 1-16,-3-7-10 0,-5-2 1 16,-2-22-4-16,12-8 1 15</inkml:trace>
  <inkml:trace contextRef="#ctx0" brushRef="#br0" timeOffset="132688.4338">14867 13678 37 0,'66'-14'18'0,"48"16"-22"0,-74-4 30 16,18 2-26-16,21 0 0 15,19 0 0-15,21-2 0 16,13 2 1-16,19-5 0 15,13 0 1-15,14 1 0 16,7-4 0-16,13-8 1 16,1 7 0-16,7-13 0 15,-2 13-2-15,5-15 0 16,-8 8-1-16,8 0 1 0,-3 9-4 16,9-8 1-16,-6 15-7 15,7-7 0-15,7 19-3 16,-14 0 0-16</inkml:trace>
  <inkml:trace contextRef="#ctx0" brushRef="#br0" timeOffset="134264.3786">4236 7744 16 0,'13'3'8'0,"6"18"-8"16,-14-12 9-16,3 5-10 16,-5 8 1-16,-1 3-1 0,-2 11 1 15,-5 8 0-15,-3 13 0 16,-3 4-1-16,1 5 1 15,-1 7-1-15,1 11 1 16,-1 6 0-16,3-1 0 16,3 10 0-16,2 11 0 15,3 6 1-15,3-1 1 16,5 12-1-16,5 2 1 16,6 1-1-16,4 8 0 15,6-4 1-15,9-7 0 16,9-2 0-16,14 0 0 0,8-8 0 15,10-6 1-15,11-10 0 16,13 3 0-16,6-10-1 16,2-3 0-16,-5-13-2 15,2-3 0-15,-13-2-8 16,-2-2 1-16</inkml:trace>
  <inkml:trace contextRef="#ctx0" brushRef="#br0" timeOffset="135314.9311">16103 9701 20 0,'5'0'10'0,"-3"5"-10"16,-2 0 10-16,0 6-11 16,0 3 1-16,0 5-1 15,3 2 1 1,2 24 1-1,3 4 0-15,-2 3 0 16,-1 9 0-16,-2 8 0 16,-3 10 1-16,-6-6-1 15,1 14 1-15,0 5-1 16,-3 0 0-16,-3 0 0 16,-2 2 0-16,-6 9 0 15,4-2 0-15,-4-4 1 16,-5-6 1-16,3 3 0 0,-5-2 0 15,-3-2 0-15,-6-10 0 16,-2-5-1-16,-5-5 0 16,-9 6-1-16,1-8 0 15,0-12 0-15,0-4 0 16,-3-7 0-16,-3-8 0 16,-2-6-2-16,0-5 0 15,0-7-7-15,2-8 1 16,6-1-3-16,5-8 0 15</inkml:trace>
  <inkml:trace contextRef="#ctx0" brushRef="#br0" timeOffset="150297.6191">5411 6472 20 0,'13'0'10'0,"-5"-9"-9"0,-5 2 10 16,-1-1-10-16,1-3 1 16,-3-3 1-16,0-5 0 15,-3-7-4-15,-2-2 0 16,-3-8 2-16,-3-6 1 16,-2-3-3-16,-3-2 0 0,0-2-6 15,1-3 1-15</inkml:trace>
  <inkml:trace contextRef="#ctx0" brushRef="#br0" timeOffset="151994.9901">5675 12142 18 0,'3'3'9'0,"-3"-6"-5"16,0 3 9-16,0-2-11 15,-5-3 0-15,-3 1 0 16,-3-3 0-16,3-1-3 0,0-1 1 15,-2 2 2-15,-4 0 0 16,1 2-1-16,-3 3 0 16,-2 0 1-16,-3-1 1 15,2 6-1-15,6 4 0 16,2 4 1-16,3 6 0 16,6 2 0-16,7-1 1 15,6-1-1-15,5-3 1 16,-1-2 0-16,7-5 0 15,1-5-1-15,4-4 0 0,-1-8-2 16,-2-1 0-16,-3-3-2 16,-2-1 1-16,-9 1-1 15,-2 3 1-15,-8-1-1 16,-5 2 1-16,-3 6 1 16,-8 1 1-16,3 6-1 15,-3 1 0-15,6 3 0 16,-1 3 1-16,3-1-1 15,0 1 0-15,3-1-1 16,5 0 0-16,-3-1-6 16,3-4 0-16,0-4-7 15,0-2 0-15</inkml:trace>
  <inkml:trace contextRef="#ctx0" brushRef="#br0" timeOffset="153810.6228">8625 12152 23 0,'16'-5'11'0,"-26"21"-10"0,10-13 11 16,-6 11-12-16,4 7 1 15,-4 10 6-15,6 9 0 16,3 7-6-16,2 9 1 16,-5 8 4-16,-2 9 1 15,-4 4 0-15,1 3 1 16,0 0-4-16,-3 2 1 15,0-6-2-15,0-6 0 16,3 1 0-16,0-15 0 0,-1-2-2 16,4-4 0-16,-1-13 0 15,-5 1 0-15,5-10-1 16,-2-7 1-16,2-2-5 16,1-7 1-16,2-10-6 15,0-2 1-15,2-9-7 16,-4-8 1-16</inkml:trace>
  <inkml:trace contextRef="#ctx0" brushRef="#br0" timeOffset="154322.4901">8644 12084 17 0,'-5'-3'8'0,"-30"17"-1"0,27-9 3 0,0 2-9 16,-2 2 1-16,-1 3 2 15,-2 0 0-15,5-3-3 16,0 1 0-16,3-1 3 16,2 1 1-16,6-1-1 15,5-2 0-15,8-2-1 16,10-1 0-16,1-1-1 15,4-3 0-15,1 0-1 16,-3-3 1-16,-2-1-1 16,-4-6 1-16,-7-1-1 15,-5-6 1-15,-6-2-2 16,-10 3 0-16,-6-3 1 16,-5 0 0-16,-7-2-1 15,-6-2 0-15,-3 6-3 16,0 3 0-16,3 5-8 15,8 11 0-15</inkml:trace>
  <inkml:trace contextRef="#ctx0" brushRef="#br0" timeOffset="154787.2954">9239 12415 30 0,'-2'-7'15'0,"-4"28"-9"16,6-11 17-16,-2-1-20 15,-1 17 1-15,-2 7 5 16,-3 12 0-16,-3 9-10 16,-2 9 1-16,0 8 7 15,-3 4 0-15,-5 12-2 16,7 9 1-16,-1-9-3 15,1 0 0-15,1-4-1 16,0-8 0-16,0-4-1 16,2-6 0-16,3-10-1 15,0-8 1-15,3-15-3 16,0 1 1-16,-1-21-7 0,1-12 0 16,0-12-9-16,5-21 0 15</inkml:trace>
  <inkml:trace contextRef="#ctx0" brushRef="#br0" timeOffset="155388.5686">9295 12201 27 0,'2'10'13'0,"-12"1"-2"16,7-8 9-16,-2 4-17 15,-3 2 0-15,-3 3 1 16,1 2 1-16,-1 2-6 16,1 3 0-16,2-2 4 15,0-6 0-15,5 4 0 16,3-4 0-16,8-1 0 15,3-1 1-15,2-4-1 16,3-3 0-16,5-2 0 16,0-4 1-16,3-1-3 15,-8-7 1-15,-3 0-1 16,-5-7 0-16,-8-4-1 16,-5-3 1-16,-3 3-1 0,-5-6 1 15,-9 3 0-15,-7-2 0 16,0 5 0-16,0 6 1 15,3 6-2-15,-1 3 1 16,6 8 0-16,8 10 1 16,7 9 0-16,6 4 0 15,11 5 0-15,5 5 0 16,2-2 0-16,6-1 1 0,3-6-1 16,-1-3 1-16,1-9-2 15,-4-5 0-15,-1-9 0 16,-12-8 0-16,-5-4-2 15,-7-7 1-15,-6-5-1 16,-5-2 0-16,-11 0-6 16,0 2 0-16,-5 2-10 15,2 10 0-15,6 9-2 16,-8 3 1-16</inkml:trace>
  <inkml:trace contextRef="#ctx0" brushRef="#br0" timeOffset="156212.8208">15483 12500 22 0,'6'2'11'0,"-20"26"-3"0,9-11 13 15,-13 56-13 1,-3 9 0-16,-3 5 4 16,0 7 0-16,3 0-16 15,0-14 1-15,-6 3 10 16,11-20 1-16,-2 5-5 16,2-9 1-16,3-10-3 15,2 1 1-15,0-15-3 16,3-9 1-16,1-10-7 15,1-6 1-15,1-13-9 16,2-6 0-16</inkml:trace>
  <inkml:trace contextRef="#ctx0" brushRef="#br0" timeOffset="156739.7051">15505 12439 23 0,'0'0'11'0,"-3"-5"-5"0,3 5 7 16,-3-2-12-16,-2-1 1 15,-3-1 2-15,-5-4 1 0,-6-1-6 16,-4-3 1-16,-4-2 3 15,-2 2 0-15,-3 3-1 16,3 9 1-16,5 5-1 16,8-1 1-16,8 8-1 15,11 7 1-15,8-3 1 16,5 3 1-16,5 0 0 16,10-5 0-16,-1-2-1 15,-1-7 0-15,-5-5-1 16,-3-3 0-16,-3-4-2 15,-5-7 1-15,-5-2-2 16,-2-3 0-16,-4-2-1 16,-2 2 1-16,-2 0 0 15,-6 5 0-15,-3 2 0 16,-2 8 0-16,0 4 0 16,-1 4 0-16,4 6 1 15,5 4 0-15,2 0 0 0,6 7 0 16,2-5 0-16,3 1 0 15,2-3-2-15,1-2 0 16,0 0-7-16,-1-5 0 16,-2-3-8-16,-5-1 0 15</inkml:trace>
  <inkml:trace contextRef="#ctx0" brushRef="#br0" timeOffset="157279.4154">15976 12669 39 0,'5'10'19'0,"-16"15"-20"0,9-13 28 16,-4 21-25-16,1 5 0 15,0 11 4-15,-3 15 0 0,-5 13-7 16,-1-2 1-16,-2 8 4 15,-5-3 0-15,0-3-1 16,-3-4 1-16,3-5-3 16,3-9 0-16,-1-12 0 15,3-9 0-15,3-15-6 16,2-6 0-16,3-17-10 16,6-17 1-16</inkml:trace>
  <inkml:trace contextRef="#ctx0" brushRef="#br0" timeOffset="157805.0919">16084 12417 25 0,'-18'-16'12'0,"12"7"-5"0,4 9 7 16,-1 2-10-16,-2 0 0 15,-3 3 3-15,-3 9 1 16,1 0-10-16,-1 0 1 16,0 5 5-16,1 2 1 15,2 3-2-15,3-1 1 16,2-4-1-16,3-2 0 16,3-8 0-16,2-2 0 15,3-7 0-15,2-7 0 16,1-5-1-16,0-2 1 15,-1-5-2-15,-5-4 0 0,-2-1-2 16,-3 3 1-16,-5 0-1 16,-3 5 1-16,0 1 0 15,-3 6 0-15,-2 7 1 16,0 4 0-16,2 12 1 16,1 3 0-16,2-1 0 15,2 3 0-15,4 2 0 16,2 3 1-16,8-1-1 15,5-4 0-15,5-3 0 16,6-6 1-16,0-8-1 16,0-2 1-16,0-2-2 15,2-8 1-15,-10-4-3 16,-5-2 1-16,-6 2-4 16,-10-5 1-16,-14-5-9 15,-15-2 1-15,-9-2-8 16,-4 0 1-16</inkml:trace>
  <inkml:trace contextRef="#ctx0" brushRef="#br0" timeOffset="158435.6905">6496 5985 25 0,'68'-14'12'0,"17"5"-12"16,-59 6 13-16,9-1-13 16,2-1 1-16,8-2-7 15,8-3 0-15,2 1 2 16,6 0 1-16</inkml:trace>
  <inkml:trace contextRef="#ctx0" brushRef="#br0" timeOffset="158931.0657">8027 6093 21 0,'93'62'10'0,"42"46"-10"15,-95-78 16-15,5 20-17 16,10 11 1-16,11 5-5 15,6 7 0-15,5 2 3 16,-6 0 0-16,8 3-3 0,9-10 1 16,7-2 1-16,-2 0 0 15,10-1 5-15,3 4 0 16,5 1 3-16,-3 3 1 16,3 2-1-16,6 3 1 15,-11-3-3-15,-3 1 1 16,3-4-3-16,2-6 1 15,-7-7-2-15,-6-5 0 16,5-2-2-16,6-10 1 0,-3-9-2 16,1 0 1-16,7-2-1 15,0-3 0-15,-3 5 2 16,1-5 0-16,7 3 2 16,-2 4 0-16,0 5 2 15,2-5 0-15,1 7 0 16,-6-2 1-16,-3-2-3 15,1-5 1-15,-4-2-1 16,-4-3 0-16,0-2-1 16,-1-5 1-16,1 0-1 15,-6-5 0-15,-5 3 0 16,-3-2 1-16,0-1-1 16,-7 3 1-16,-6 0-1 15,-11-3 1-15,-10 1-9 16,-13-1 1-16</inkml:trace>
  <inkml:trace contextRef="#ctx0" brushRef="#br0" timeOffset="159651.4648">12822 8330 26 0,'-3'2'13'0,"-15"15"-17"16,10-13 19-16,-6 1-15 16,-7 2 0-16,-5 3 0 15,-1-3 0-15,-7 0 0 16,-6-3 0-16,-7-1-1 16,-12-3 1-16,-9-3 0 15,1-4 0-15,-12-2-1 16,-6-3 1-16,-7 5 0 15,2-5 1-15,-8 1-1 16,-16-6 1-16,6-4-1 16,-3-2 1-16,-11-3 0 0,0-7 0 15,0-10-1-15,-7 1 0 16,-3-5 0-16,2-7 1 16,-8 0-1-16,3 0 0 15,6-14 0-15,-4 2 0 16,-7 0 0-16,3-2 0 15,-6-10 0-15,0-4 0 16,-5-5 0-16,-8 0 1 16,5-3-1-16,3-4 0 15,-1 5 0-15,9-1 1 0,0 6-1 16,-3 4 1-16,8 2-1 16,3 1 0-16,-3 6 0 15,11 1 1-15,-3 8-1 16,-3 1 1-16,0 2 0 15,9-2 0 1,-70-16 0 0,27 13 1-16,11 12-1 15,18 8 1-15,18 8-5 16,6 11 0-16,11 10-5 16,7 8 0-16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9:28:58.9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12872 12011 26 0,'5'16'13'0,"-50"19"-10"0,24-21 14 0,-8 1-18 16,-8-1 1-16,-8 0-1 15,-16-2 1-15,-8-1 0 16,-10 1 1-16,0-3 0 16,-11-1 1-16,-14-1 0 15,1-3 1-15,-10-1 0 16,-9-1 0-16,0 0 0 15,-5-2 0-15,-3 0-2 16,3 0 1-16,0-2-1 16,0 0 0-16,0-1 0 15,8-4 0-15,-2 0 0 16,4 0 1-16,3 0-1 16,3-5 0-16,6 3 0 15,1 0 1-15,4-1-2 16,7-2 1-16,6 5-1 15,0-2 0-15,2-3 0 0,-2 0 1 16,5 1-1-16,0-1 1 16,0 2-1-16,2 3 1 15,-7 3-1-15,7-1 0 16,4 0 0-16,-1 3 0 16,3 2 0-16,-5 0 1 15,4 0 0-15,7-2 0 16,2-3 0-16,2 5 1 15,-2 0 0-15,5 2 0 16,-2 1-1-16,2 1 1 16,0-1-3-16,3-1 0 0,-6 0-3 15,3-4 0-15,-2 0-8 16,-3-1 1-16,-3 1-3 16,0 0 0-16</inkml:trace>
  <inkml:trace contextRef="#ctx0" brushRef="#br0" timeOffset="646.1145">5334 12420 21 0,'42'9'10'0,"-10"1"-14"0,-21-8 14 16,-1 0-15-16,3 1 0 15,3-1-4-15,0 7 1 16</inkml:trace>
  <inkml:trace contextRef="#ctx0" brushRef="#br0" timeOffset="929.6534">5731 12488 25 0,'32'0'12'0,"-14"-2"-13"0,-18 2 25 0,0 0-24 16,-5-3 1-16,-6 3 1 15,-2 0 0-15,-8 3-3 16,-6-3 1-16,1 0 2 15,-8 0 0-15,-11 0 0 16,-11 0 1-16,-15 0-1 16,-3-3 1-16,-16 3 0 15,-11 0 0-15,-7 0 0 16,-17-2 0-16,-10 0 0 16,-5-5 0-16,-8-3-1 15,-6 3 0-15,4-2 0 16,4 2 0-16,3 4-5 15,11 3 1-15,2 5-11 16,14-5 1-16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B3AB0-F62C-7E47-B4E5-71129CA1130C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C6317-934E-7546-9712-03C359471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3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6317-934E-7546-9712-03C359471D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36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2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arstechnica.com/tech-policy/2015/11/fbi-the-allegation-that-we-paid-cmu-1m-to-hack-into-tor-is-inaccurat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customXml" Target="../ink/ink7.xml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twitter.com/NCA_UK/status/530740716134490112" TargetMode="Externa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customXml" Target="../ink/ink8.xml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customXml" Target="../ink/ink9.xml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blog.torproject.org/blog/tor-security-advisory-relay-early-traffic-confirmation-attack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2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customXml" Target="../ink/ink11.xml"/><Relationship Id="rId5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.xml"/><Relationship Id="rId3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tiff"/><Relationship Id="rId5" Type="http://schemas.openxmlformats.org/officeDocument/2006/relationships/image" Target="../media/image36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tiff"/><Relationship Id="rId3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customXml" Target="../ink/ink4.xml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NULL" TargetMode="Externa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4365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115" y="370614"/>
            <a:ext cx="2827867" cy="954107"/>
          </a:xfrm>
          <a:prstGeom prst="rect">
            <a:avLst/>
          </a:prstGeom>
          <a:solidFill>
            <a:schemeClr val="bg2">
              <a:lumMod val="1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EBF1DE"/>
                </a:solidFill>
              </a:rPr>
              <a:t>Class 23:</a:t>
            </a:r>
          </a:p>
          <a:p>
            <a:pPr algn="ctr"/>
            <a:r>
              <a:rPr lang="en-US" sz="2800" dirty="0" smtClean="0">
                <a:solidFill>
                  <a:srgbClr val="EBF1DE"/>
                </a:solidFill>
              </a:rPr>
              <a:t>Before Bitcoin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92399" y="3462364"/>
            <a:ext cx="3711272" cy="1446550"/>
          </a:xfrm>
          <a:prstGeom prst="rect">
            <a:avLst/>
          </a:prstGeom>
          <a:solidFill>
            <a:schemeClr val="tx1">
              <a:lumMod val="75000"/>
              <a:lumOff val="25000"/>
              <a:alpha val="64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00"/>
                </a:solidFill>
                <a:latin typeface="Book Antiqua"/>
                <a:cs typeface="Book Antiqua"/>
              </a:rPr>
              <a:t>Cryptocurrency Cabal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cs4501 Fall 2015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David Evans and 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Samee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Zahur</a:t>
            </a:r>
            <a:endParaRPr lang="en-US" sz="2000" dirty="0" smtClean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University of Virginia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4215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this matter in practice?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08538"/>
            <a:ext cx="4608264" cy="30529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4444097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Image from </a:t>
            </a:r>
            <a:r>
              <a:rPr lang="en-US" dirty="0" err="1" smtClean="0"/>
              <a:t>Botao</a:t>
            </a:r>
            <a:r>
              <a:rPr lang="en-US" dirty="0" smtClean="0"/>
              <a:t> Hu</a:t>
            </a:r>
          </a:p>
          <a:p>
            <a:r>
              <a:rPr lang="en-US" sz="1200" dirty="0" smtClean="0"/>
              <a:t>http</a:t>
            </a:r>
            <a:r>
              <a:rPr lang="en-US" sz="1200" dirty="0"/>
              <a:t>://</a:t>
            </a:r>
            <a:r>
              <a:rPr lang="en-US" sz="1200" dirty="0" err="1"/>
              <a:t>amber.botao.hu</a:t>
            </a:r>
            <a:r>
              <a:rPr lang="en-US" sz="1200" dirty="0"/>
              <a:t>/works/research/de-</a:t>
            </a:r>
            <a:r>
              <a:rPr lang="en-US" sz="1200" dirty="0" err="1"/>
              <a:t>anonymizingsocialnetworks</a:t>
            </a:r>
            <a:endParaRPr lang="en-US" sz="1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5409360" y="1935360"/>
              <a:ext cx="3209400" cy="24098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99640" y="1927800"/>
                <a:ext cx="3229920" cy="242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28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Should we be worried?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2499"/>
            <a:ext cx="4817679" cy="3047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1044000" y="1386720"/>
              <a:ext cx="7889040" cy="25344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5720" y="1379520"/>
                <a:ext cx="7905240" cy="254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50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6" y="38790"/>
            <a:ext cx="3438939" cy="195412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Tor, CMU, and the FBI?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634" y="1015853"/>
            <a:ext cx="2774731" cy="399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62" y="946878"/>
            <a:ext cx="3028094" cy="3515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2326120"/>
            <a:ext cx="3702270" cy="2578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01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Operation </a:t>
            </a:r>
            <a:r>
              <a:rPr lang="en-US" b="1" dirty="0" err="1" smtClean="0"/>
              <a:t>Onymous</a:t>
            </a:r>
            <a:r>
              <a:rPr lang="en-US" b="1" dirty="0" smtClean="0"/>
              <a:t> </a:t>
            </a:r>
            <a:r>
              <a:rPr lang="en-US" dirty="0" smtClean="0"/>
              <a:t>(Nov 2014)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80" y="1263151"/>
            <a:ext cx="5987291" cy="3304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452827" y="2632840"/>
            <a:ext cx="6444969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Shutdown dark markets (including “Silk Road 2.0”)</a:t>
            </a:r>
          </a:p>
          <a:p>
            <a:r>
              <a:rPr lang="en-US" sz="2400" dirty="0" smtClean="0"/>
              <a:t>414 .onion domains seized</a:t>
            </a:r>
          </a:p>
          <a:p>
            <a:r>
              <a:rPr lang="en-US" sz="2400" dirty="0" smtClean="0"/>
              <a:t>17 Arrests</a:t>
            </a:r>
          </a:p>
          <a:p>
            <a:r>
              <a:rPr lang="en-US" sz="2400" dirty="0" smtClean="0"/>
              <a:t>17 Countries involved 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2695680" y="2971800"/>
              <a:ext cx="5862960" cy="6199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89920" y="2967120"/>
                <a:ext cx="5873040" cy="63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668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3203" r="3188" b="2269"/>
          <a:stretch/>
        </p:blipFill>
        <p:spPr>
          <a:xfrm>
            <a:off x="472966" y="520262"/>
            <a:ext cx="7945820" cy="3941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960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4604"/>
            <a:ext cx="5603124" cy="422079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05" y="217735"/>
            <a:ext cx="4319858" cy="15164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388800" y="1747440"/>
              <a:ext cx="6435360" cy="3249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4840" y="1737720"/>
                <a:ext cx="6444360" cy="326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11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87" y="136922"/>
            <a:ext cx="6191350" cy="4767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1288800" y="4319640"/>
              <a:ext cx="3347280" cy="1764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82320" y="4311360"/>
                <a:ext cx="3358440" cy="19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30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87" y="136922"/>
            <a:ext cx="6191350" cy="4767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1" y="2757036"/>
            <a:ext cx="8671034" cy="1166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00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8" y="149601"/>
            <a:ext cx="4675415" cy="4891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285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18</a:t>
            </a:fld>
            <a:endParaRPr lang="en-US"/>
          </a:p>
        </p:txBody>
      </p:sp>
      <p:pic>
        <p:nvPicPr>
          <p:cNvPr id="1026" name="Picture 2" descr="http://motherboard-images.vice.com/content-images/contentimage/27649/144725962600864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82" y="630620"/>
            <a:ext cx="8490418" cy="3726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863080" y="1851480"/>
              <a:ext cx="3312360" cy="64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6960" y="1844640"/>
                <a:ext cx="3322080" cy="7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072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Projects</a:t>
            </a:r>
          </a:p>
          <a:p>
            <a:pPr marL="457200" lvl="1" indent="0">
              <a:buNone/>
            </a:pPr>
            <a:r>
              <a:rPr lang="en-US" i="1" dirty="0" smtClean="0"/>
              <a:t>Elevator Speeches start Wednesday</a:t>
            </a:r>
          </a:p>
          <a:p>
            <a:pPr marL="57150" indent="0">
              <a:buNone/>
            </a:pPr>
            <a:r>
              <a:rPr lang="en-US" b="1" dirty="0" smtClean="0"/>
              <a:t>In the News:</a:t>
            </a:r>
          </a:p>
          <a:p>
            <a:pPr marL="457200" lvl="1" indent="0">
              <a:buNone/>
            </a:pPr>
            <a:r>
              <a:rPr lang="en-US" dirty="0" smtClean="0"/>
              <a:t>Graph Isomorphism</a:t>
            </a:r>
          </a:p>
          <a:p>
            <a:pPr marL="457200" lvl="1" indent="0">
              <a:buNone/>
            </a:pPr>
            <a:r>
              <a:rPr lang="en-US" dirty="0" smtClean="0"/>
              <a:t>Tor Attack</a:t>
            </a:r>
          </a:p>
          <a:p>
            <a:pPr marL="57150" indent="0">
              <a:buNone/>
            </a:pPr>
            <a:r>
              <a:rPr lang="en-US" b="1" dirty="0" err="1" smtClean="0"/>
              <a:t>Chaum’s</a:t>
            </a:r>
            <a:r>
              <a:rPr lang="en-US" b="1" dirty="0" smtClean="0"/>
              <a:t> </a:t>
            </a:r>
            <a:r>
              <a:rPr lang="en-US" b="1" dirty="0" err="1" smtClean="0"/>
              <a:t>Digicash</a:t>
            </a:r>
            <a:endParaRPr lang="en-US" b="1" dirty="0" smtClean="0"/>
          </a:p>
          <a:p>
            <a:pPr marL="57150" indent="0">
              <a:buNone/>
            </a:pPr>
            <a:r>
              <a:rPr lang="en-US" b="1" dirty="0" smtClean="0"/>
              <a:t>(Post-Bitcoin Alternatives)</a:t>
            </a:r>
            <a:endParaRPr lang="en-US" b="1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4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1-27 at 8.32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3" y="416560"/>
            <a:ext cx="5320678" cy="3600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58763" y="413639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CRYPTO 1988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220" y="91440"/>
            <a:ext cx="2942855" cy="44142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19800" y="4476750"/>
            <a:ext cx="28625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David </a:t>
            </a:r>
            <a:r>
              <a:rPr lang="en-US" b="1" dirty="0" err="1" smtClean="0"/>
              <a:t>Chaum</a:t>
            </a:r>
            <a:endParaRPr lang="en-US" b="1" dirty="0" smtClean="0"/>
          </a:p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Photo: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Declan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McCullagh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(2002) 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15060" b="19880"/>
          <a:stretch/>
        </p:blipFill>
        <p:spPr>
          <a:xfrm>
            <a:off x="3334572" y="4187189"/>
            <a:ext cx="2344869" cy="844153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6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9" y="313997"/>
            <a:ext cx="7047186" cy="3538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3779" y="4026042"/>
            <a:ext cx="3145989" cy="707886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Communications of the ACM</a:t>
            </a:r>
          </a:p>
          <a:p>
            <a:r>
              <a:rPr lang="en-US" sz="2000" b="1" dirty="0" smtClean="0"/>
              <a:t>October 1985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919" y="924418"/>
            <a:ext cx="2561897" cy="3842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74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9" y="313997"/>
            <a:ext cx="7047186" cy="3538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83779" y="4026042"/>
            <a:ext cx="3145989" cy="707886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Communications of the ACM</a:t>
            </a:r>
          </a:p>
          <a:p>
            <a:r>
              <a:rPr lang="en-US" sz="2000" b="1" dirty="0" smtClean="0"/>
              <a:t>October 1985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248" y="144024"/>
            <a:ext cx="6365711" cy="4760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2701440" y="303840"/>
              <a:ext cx="3988440" cy="36781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94600" y="300960"/>
                <a:ext cx="3998160" cy="368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994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 descr="Screen Shot 2015-01-27 at 8.33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227052"/>
            <a:ext cx="8341360" cy="4421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232556" y="227052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CRYPTO 1988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554400" y="754200"/>
              <a:ext cx="5227560" cy="1116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7200" y="749880"/>
                <a:ext cx="5237280" cy="112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055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9807B-AEBD-B345-B47D-AFF037D14BD4}" type="slidenum">
              <a:rPr lang="en-US"/>
              <a:pPr/>
              <a:t>23</a:t>
            </a:fld>
            <a:endParaRPr lang="en-US"/>
          </a:p>
        </p:txBody>
      </p:sp>
      <p:sp>
        <p:nvSpPr>
          <p:cNvPr id="921603" name="Text Box 3"/>
          <p:cNvSpPr txBox="1">
            <a:spLocks noChangeArrowheads="1"/>
          </p:cNvSpPr>
          <p:nvPr/>
        </p:nvSpPr>
        <p:spPr bwMode="auto">
          <a:xfrm>
            <a:off x="1359219" y="2804875"/>
            <a:ext cx="6366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921609" name="Text Box 9"/>
          <p:cNvSpPr txBox="1">
            <a:spLocks noChangeArrowheads="1"/>
          </p:cNvSpPr>
          <p:nvPr/>
        </p:nvSpPr>
        <p:spPr bwMode="auto">
          <a:xfrm>
            <a:off x="1017906" y="3106103"/>
            <a:ext cx="13537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ambria Math"/>
                <a:cs typeface="Cambria Math"/>
              </a:rPr>
              <a:t>{</a:t>
            </a:r>
            <a:r>
              <a:rPr lang="en-US" sz="2000" i="1" dirty="0">
                <a:latin typeface="Cambria Math"/>
                <a:cs typeface="Cambria Math"/>
              </a:rPr>
              <a:t>KU</a:t>
            </a:r>
            <a:r>
              <a:rPr lang="en-US" sz="2000" baseline="-25000" dirty="0">
                <a:latin typeface="Cambria Math"/>
                <a:cs typeface="Cambria Math"/>
              </a:rPr>
              <a:t>A</a:t>
            </a:r>
            <a:r>
              <a:rPr lang="en-US" sz="2000" dirty="0">
                <a:latin typeface="Cambria Math"/>
                <a:cs typeface="Cambria Math"/>
              </a:rPr>
              <a:t>, </a:t>
            </a:r>
            <a:r>
              <a:rPr lang="en-US" sz="2000" i="1" dirty="0">
                <a:latin typeface="Cambria Math"/>
                <a:cs typeface="Cambria Math"/>
              </a:rPr>
              <a:t>KR</a:t>
            </a:r>
            <a:r>
              <a:rPr lang="en-US" sz="2000" baseline="-25000" dirty="0">
                <a:latin typeface="Cambria Math"/>
                <a:cs typeface="Cambria Math"/>
              </a:rPr>
              <a:t>A</a:t>
            </a:r>
            <a:r>
              <a:rPr lang="en-US" sz="2000" dirty="0">
                <a:latin typeface="Cambria Math"/>
                <a:cs typeface="Cambria Math"/>
              </a:rPr>
              <a:t>}</a:t>
            </a:r>
          </a:p>
        </p:txBody>
      </p:sp>
      <p:sp>
        <p:nvSpPr>
          <p:cNvPr id="921610" name="Line 10"/>
          <p:cNvSpPr>
            <a:spLocks noChangeShapeType="1"/>
          </p:cNvSpPr>
          <p:nvPr/>
        </p:nvSpPr>
        <p:spPr bwMode="auto">
          <a:xfrm>
            <a:off x="2463800" y="2246868"/>
            <a:ext cx="4114800" cy="17145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11" name="AutoShape 11"/>
          <p:cNvSpPr>
            <a:spLocks noChangeArrowheads="1"/>
          </p:cNvSpPr>
          <p:nvPr/>
        </p:nvSpPr>
        <p:spPr bwMode="auto">
          <a:xfrm>
            <a:off x="6702425" y="1495584"/>
            <a:ext cx="1676400" cy="2228850"/>
          </a:xfrm>
          <a:prstGeom prst="can">
            <a:avLst>
              <a:gd name="adj" fmla="val 21894"/>
            </a:avLst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High 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Trust 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Bank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21612" name="Text Box 12"/>
          <p:cNvSpPr txBox="1">
            <a:spLocks noChangeArrowheads="1"/>
          </p:cNvSpPr>
          <p:nvPr/>
        </p:nvSpPr>
        <p:spPr bwMode="auto">
          <a:xfrm>
            <a:off x="6735764" y="3831590"/>
            <a:ext cx="15524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ambria Math"/>
                <a:cs typeface="Cambria Math"/>
              </a:rPr>
              <a:t>{</a:t>
            </a:r>
            <a:r>
              <a:rPr lang="en-US" sz="2000" i="1" dirty="0">
                <a:latin typeface="Cambria Math"/>
                <a:cs typeface="Cambria Math"/>
              </a:rPr>
              <a:t>KU</a:t>
            </a:r>
            <a:r>
              <a:rPr lang="en-US" sz="2000" baseline="-25000" dirty="0">
                <a:latin typeface="Cambria Math"/>
                <a:cs typeface="Cambria Math"/>
              </a:rPr>
              <a:t>TB</a:t>
            </a:r>
            <a:r>
              <a:rPr lang="en-US" sz="2000" dirty="0">
                <a:latin typeface="Cambria Math"/>
                <a:cs typeface="Cambria Math"/>
              </a:rPr>
              <a:t>, </a:t>
            </a:r>
            <a:r>
              <a:rPr lang="en-US" sz="2000" i="1" dirty="0">
                <a:latin typeface="Cambria Math"/>
                <a:cs typeface="Cambria Math"/>
              </a:rPr>
              <a:t>KR</a:t>
            </a:r>
            <a:r>
              <a:rPr lang="en-US" sz="2000" baseline="-25000" dirty="0">
                <a:latin typeface="Cambria Math"/>
                <a:cs typeface="Cambria Math"/>
              </a:rPr>
              <a:t>TB</a:t>
            </a:r>
            <a:r>
              <a:rPr lang="en-US" sz="2000" dirty="0">
                <a:latin typeface="Cambria Math"/>
                <a:cs typeface="Cambria Math"/>
              </a:rPr>
              <a:t>}</a:t>
            </a:r>
          </a:p>
        </p:txBody>
      </p:sp>
      <p:pic>
        <p:nvPicPr>
          <p:cNvPr id="921613" name="Picture 13" descr="old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1225312"/>
            <a:ext cx="2371725" cy="90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615" name="Rectangle 15"/>
          <p:cNvSpPr>
            <a:spLocks noChangeArrowheads="1"/>
          </p:cNvSpPr>
          <p:nvPr/>
        </p:nvSpPr>
        <p:spPr bwMode="auto">
          <a:xfrm>
            <a:off x="3225800" y="3050381"/>
            <a:ext cx="1066800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>
                <a:latin typeface="Cambria Math"/>
                <a:cs typeface="Cambria Math"/>
              </a:rPr>
              <a:t>M</a:t>
            </a:r>
          </a:p>
        </p:txBody>
      </p:sp>
      <p:sp>
        <p:nvSpPr>
          <p:cNvPr id="921616" name="Text Box 16"/>
          <p:cNvSpPr txBox="1">
            <a:spLocks noChangeArrowheads="1"/>
          </p:cNvSpPr>
          <p:nvPr/>
        </p:nvSpPr>
        <p:spPr bwMode="auto">
          <a:xfrm>
            <a:off x="2763520" y="3596958"/>
            <a:ext cx="35010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Cambria Math"/>
                <a:cs typeface="Cambria Math"/>
              </a:rPr>
              <a:t>M</a:t>
            </a:r>
            <a:r>
              <a:rPr lang="en-US" dirty="0"/>
              <a:t> =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The </a:t>
            </a:r>
            <a:r>
              <a:rPr lang="en-US" dirty="0" smtClean="0"/>
              <a:t>High Trust </a:t>
            </a:r>
            <a:r>
              <a:rPr lang="en-US" dirty="0"/>
              <a:t>Bank owes the holder of this message $100.</a:t>
            </a:r>
            <a:r>
              <a:rPr lang="ja-JP" altLang="en-US" dirty="0">
                <a:latin typeface="Arial"/>
              </a:rPr>
              <a:t>”</a:t>
            </a:r>
            <a:endParaRPr lang="en-US" dirty="0"/>
          </a:p>
        </p:txBody>
      </p:sp>
      <p:sp>
        <p:nvSpPr>
          <p:cNvPr id="921617" name="Rectangle 17"/>
          <p:cNvSpPr>
            <a:spLocks noChangeArrowheads="1"/>
          </p:cNvSpPr>
          <p:nvPr/>
        </p:nvSpPr>
        <p:spPr bwMode="auto">
          <a:xfrm>
            <a:off x="4308475" y="3050381"/>
            <a:ext cx="1641475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 dirty="0">
                <a:latin typeface="Cambria Math"/>
                <a:cs typeface="Cambria Math"/>
              </a:rPr>
              <a:t>E</a:t>
            </a:r>
            <a:r>
              <a:rPr lang="en-US" sz="2000" i="1" baseline="-25000" dirty="0">
                <a:latin typeface="Cambria Math"/>
                <a:cs typeface="Cambria Math"/>
              </a:rPr>
              <a:t>KR</a:t>
            </a:r>
            <a:r>
              <a:rPr lang="en-US" sz="2000" baseline="-40000" dirty="0">
                <a:latin typeface="Cambria Math"/>
                <a:cs typeface="Cambria Math"/>
              </a:rPr>
              <a:t>TB</a:t>
            </a:r>
            <a:r>
              <a:rPr lang="en-US" dirty="0">
                <a:latin typeface="Cambria Math"/>
                <a:cs typeface="Cambria Math"/>
              </a:rPr>
              <a:t>[</a:t>
            </a:r>
            <a:r>
              <a:rPr lang="en-US" i="1" dirty="0">
                <a:latin typeface="Cambria Math"/>
                <a:cs typeface="Cambria Math"/>
              </a:rPr>
              <a:t>H</a:t>
            </a:r>
            <a:r>
              <a:rPr lang="en-US" dirty="0">
                <a:latin typeface="Cambria Math"/>
                <a:cs typeface="Cambria Math"/>
              </a:rPr>
              <a:t>(</a:t>
            </a:r>
            <a:r>
              <a:rPr lang="en-US" i="1" dirty="0">
                <a:latin typeface="Cambria Math"/>
                <a:cs typeface="Cambria Math"/>
              </a:rPr>
              <a:t>M</a:t>
            </a:r>
            <a:r>
              <a:rPr lang="en-US" dirty="0">
                <a:latin typeface="Cambria Math"/>
                <a:cs typeface="Cambria Math"/>
              </a:rPr>
              <a:t>)]</a:t>
            </a:r>
          </a:p>
        </p:txBody>
      </p:sp>
      <p:sp>
        <p:nvSpPr>
          <p:cNvPr id="921618" name="Line 18"/>
          <p:cNvSpPr>
            <a:spLocks noChangeShapeType="1"/>
          </p:cNvSpPr>
          <p:nvPr/>
        </p:nvSpPr>
        <p:spPr bwMode="auto">
          <a:xfrm flipH="1">
            <a:off x="2463800" y="2675493"/>
            <a:ext cx="4038600" cy="3429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Bank IOU Protocol</a:t>
            </a:r>
            <a:endParaRPr lang="en-US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149344" y="382191"/>
            <a:ext cx="944248" cy="253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15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8419" y="297325"/>
            <a:ext cx="671781" cy="204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720" y="687070"/>
            <a:ext cx="1092434" cy="851951"/>
          </a:xfrm>
          <a:prstGeom prst="rect">
            <a:avLst/>
          </a:prstGeom>
        </p:spPr>
      </p:pic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9807B-AEBD-B345-B47D-AFF037D14BD4}" type="slidenum">
              <a:rPr lang="en-US"/>
              <a:pPr/>
              <a:t>24</a:t>
            </a:fld>
            <a:endParaRPr lang="en-US"/>
          </a:p>
        </p:txBody>
      </p:sp>
      <p:sp>
        <p:nvSpPr>
          <p:cNvPr id="921603" name="Text Box 3"/>
          <p:cNvSpPr txBox="1">
            <a:spLocks noChangeArrowheads="1"/>
          </p:cNvSpPr>
          <p:nvPr/>
        </p:nvSpPr>
        <p:spPr bwMode="auto">
          <a:xfrm>
            <a:off x="3747505" y="1817410"/>
            <a:ext cx="6366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921610" name="Line 10"/>
          <p:cNvSpPr>
            <a:spLocks noChangeShapeType="1"/>
          </p:cNvSpPr>
          <p:nvPr/>
        </p:nvSpPr>
        <p:spPr bwMode="auto">
          <a:xfrm>
            <a:off x="4622800" y="1280399"/>
            <a:ext cx="2006600" cy="17145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11" name="AutoShape 11"/>
          <p:cNvSpPr>
            <a:spLocks noChangeArrowheads="1"/>
          </p:cNvSpPr>
          <p:nvPr/>
        </p:nvSpPr>
        <p:spPr bwMode="auto">
          <a:xfrm>
            <a:off x="6753225" y="529115"/>
            <a:ext cx="1676400" cy="2228850"/>
          </a:xfrm>
          <a:prstGeom prst="can">
            <a:avLst>
              <a:gd name="adj" fmla="val 21894"/>
            </a:avLst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High 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Trust 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Bank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21612" name="Text Box 12"/>
          <p:cNvSpPr txBox="1">
            <a:spLocks noChangeArrowheads="1"/>
          </p:cNvSpPr>
          <p:nvPr/>
        </p:nvSpPr>
        <p:spPr bwMode="auto">
          <a:xfrm>
            <a:off x="6786564" y="2843660"/>
            <a:ext cx="15524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ambria Math"/>
                <a:cs typeface="Cambria Math"/>
              </a:rPr>
              <a:t>{</a:t>
            </a:r>
            <a:r>
              <a:rPr lang="en-US" sz="2000" i="1" dirty="0">
                <a:latin typeface="Cambria Math"/>
                <a:cs typeface="Cambria Math"/>
              </a:rPr>
              <a:t>KU</a:t>
            </a:r>
            <a:r>
              <a:rPr lang="en-US" sz="2000" baseline="-25000" dirty="0">
                <a:latin typeface="Cambria Math"/>
                <a:cs typeface="Cambria Math"/>
              </a:rPr>
              <a:t>TB</a:t>
            </a:r>
            <a:r>
              <a:rPr lang="en-US" sz="2000" dirty="0">
                <a:latin typeface="Cambria Math"/>
                <a:cs typeface="Cambria Math"/>
              </a:rPr>
              <a:t>, </a:t>
            </a:r>
            <a:r>
              <a:rPr lang="en-US" sz="2000" i="1" dirty="0">
                <a:latin typeface="Cambria Math"/>
                <a:cs typeface="Cambria Math"/>
              </a:rPr>
              <a:t>KR</a:t>
            </a:r>
            <a:r>
              <a:rPr lang="en-US" sz="2000" baseline="-25000" dirty="0">
                <a:latin typeface="Cambria Math"/>
                <a:cs typeface="Cambria Math"/>
              </a:rPr>
              <a:t>TB</a:t>
            </a:r>
            <a:r>
              <a:rPr lang="en-US" sz="2000" dirty="0">
                <a:latin typeface="Cambria Math"/>
                <a:cs typeface="Cambria Math"/>
              </a:rPr>
              <a:t>}</a:t>
            </a:r>
          </a:p>
        </p:txBody>
      </p:sp>
      <p:pic>
        <p:nvPicPr>
          <p:cNvPr id="921613" name="Picture 13" descr="old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658095"/>
            <a:ext cx="1304925" cy="49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615" name="Rectangle 15"/>
          <p:cNvSpPr>
            <a:spLocks noChangeArrowheads="1"/>
          </p:cNvSpPr>
          <p:nvPr/>
        </p:nvSpPr>
        <p:spPr bwMode="auto">
          <a:xfrm>
            <a:off x="4876799" y="1953202"/>
            <a:ext cx="625475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>
                <a:latin typeface="Cambria Math"/>
                <a:cs typeface="Cambria Math"/>
              </a:rPr>
              <a:t>M</a:t>
            </a:r>
          </a:p>
        </p:txBody>
      </p:sp>
      <p:sp>
        <p:nvSpPr>
          <p:cNvPr id="921616" name="Text Box 16"/>
          <p:cNvSpPr txBox="1">
            <a:spLocks noChangeArrowheads="1"/>
          </p:cNvSpPr>
          <p:nvPr/>
        </p:nvSpPr>
        <p:spPr bwMode="auto">
          <a:xfrm>
            <a:off x="3916680" y="2470333"/>
            <a:ext cx="27838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/>
              <a:t> = </a:t>
            </a:r>
            <a:r>
              <a:rPr lang="ja-JP" altLang="en-US" sz="1400" dirty="0">
                <a:latin typeface="Arial"/>
              </a:rPr>
              <a:t>“</a:t>
            </a:r>
            <a:r>
              <a:rPr lang="en-US" sz="1400" dirty="0"/>
              <a:t>The </a:t>
            </a:r>
            <a:r>
              <a:rPr lang="en-US" sz="1400" dirty="0" smtClean="0"/>
              <a:t>High Trust </a:t>
            </a:r>
            <a:r>
              <a:rPr lang="en-US" sz="1400" dirty="0"/>
              <a:t>Bank owes the holder of this message $100.</a:t>
            </a:r>
            <a:r>
              <a:rPr lang="ja-JP" altLang="en-US" sz="1400" dirty="0">
                <a:latin typeface="Arial"/>
              </a:rPr>
              <a:t>”</a:t>
            </a:r>
            <a:endParaRPr lang="en-US" sz="1400" dirty="0"/>
          </a:p>
        </p:txBody>
      </p:sp>
      <p:sp>
        <p:nvSpPr>
          <p:cNvPr id="921617" name="Rectangle 17"/>
          <p:cNvSpPr>
            <a:spLocks noChangeArrowheads="1"/>
          </p:cNvSpPr>
          <p:nvPr/>
        </p:nvSpPr>
        <p:spPr bwMode="auto">
          <a:xfrm>
            <a:off x="5506721" y="1953202"/>
            <a:ext cx="1134110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>
                <a:latin typeface="Cambria Math"/>
                <a:cs typeface="Cambria Math"/>
              </a:rPr>
              <a:t>E</a:t>
            </a:r>
            <a:r>
              <a:rPr lang="en-US" sz="1600" i="1" baseline="-25000" dirty="0">
                <a:latin typeface="Cambria Math"/>
                <a:cs typeface="Cambria Math"/>
              </a:rPr>
              <a:t>KR</a:t>
            </a:r>
            <a:r>
              <a:rPr lang="en-US" sz="1600" baseline="-40000" dirty="0">
                <a:latin typeface="Cambria Math"/>
                <a:cs typeface="Cambria Math"/>
              </a:rPr>
              <a:t>TB</a:t>
            </a:r>
            <a:r>
              <a:rPr lang="en-US" sz="1400" dirty="0">
                <a:latin typeface="Cambria Math"/>
                <a:cs typeface="Cambria Math"/>
              </a:rPr>
              <a:t>[</a:t>
            </a:r>
            <a:r>
              <a:rPr lang="en-US" sz="1400" i="1" dirty="0">
                <a:latin typeface="Cambria Math"/>
                <a:cs typeface="Cambria Math"/>
              </a:rPr>
              <a:t>H</a:t>
            </a:r>
            <a:r>
              <a:rPr lang="en-US" sz="1400" dirty="0">
                <a:latin typeface="Cambria Math"/>
                <a:cs typeface="Cambria Math"/>
              </a:rPr>
              <a:t>(</a:t>
            </a:r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>
                <a:latin typeface="Cambria Math"/>
                <a:cs typeface="Cambria Math"/>
              </a:rPr>
              <a:t>)]</a:t>
            </a:r>
          </a:p>
        </p:txBody>
      </p:sp>
      <p:sp>
        <p:nvSpPr>
          <p:cNvPr id="921618" name="Line 18"/>
          <p:cNvSpPr>
            <a:spLocks noChangeShapeType="1"/>
          </p:cNvSpPr>
          <p:nvPr/>
        </p:nvSpPr>
        <p:spPr bwMode="auto">
          <a:xfrm flipH="1">
            <a:off x="4622800" y="1709024"/>
            <a:ext cx="1930400" cy="93346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22753" y="2285667"/>
            <a:ext cx="5532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Bob</a:t>
            </a: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99"/>
          <a:stretch/>
        </p:blipFill>
        <p:spPr bwMode="auto">
          <a:xfrm flipH="1">
            <a:off x="3556316" y="616467"/>
            <a:ext cx="944248" cy="118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86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8419" y="297325"/>
            <a:ext cx="671781" cy="204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720" y="687070"/>
            <a:ext cx="1092434" cy="851951"/>
          </a:xfrm>
          <a:prstGeom prst="rect">
            <a:avLst/>
          </a:prstGeom>
        </p:spPr>
      </p:pic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9807B-AEBD-B345-B47D-AFF037D14BD4}" type="slidenum">
              <a:rPr lang="en-US"/>
              <a:pPr/>
              <a:t>25</a:t>
            </a:fld>
            <a:endParaRPr lang="en-US"/>
          </a:p>
        </p:txBody>
      </p:sp>
      <p:sp>
        <p:nvSpPr>
          <p:cNvPr id="921603" name="Text Box 3"/>
          <p:cNvSpPr txBox="1">
            <a:spLocks noChangeArrowheads="1"/>
          </p:cNvSpPr>
          <p:nvPr/>
        </p:nvSpPr>
        <p:spPr bwMode="auto">
          <a:xfrm>
            <a:off x="3747505" y="1817410"/>
            <a:ext cx="6366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921610" name="Line 10"/>
          <p:cNvSpPr>
            <a:spLocks noChangeShapeType="1"/>
          </p:cNvSpPr>
          <p:nvPr/>
        </p:nvSpPr>
        <p:spPr bwMode="auto">
          <a:xfrm>
            <a:off x="4622800" y="1280399"/>
            <a:ext cx="2006600" cy="17145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11" name="AutoShape 11"/>
          <p:cNvSpPr>
            <a:spLocks noChangeArrowheads="1"/>
          </p:cNvSpPr>
          <p:nvPr/>
        </p:nvSpPr>
        <p:spPr bwMode="auto">
          <a:xfrm>
            <a:off x="6753225" y="529115"/>
            <a:ext cx="1676400" cy="2228850"/>
          </a:xfrm>
          <a:prstGeom prst="can">
            <a:avLst>
              <a:gd name="adj" fmla="val 21894"/>
            </a:avLst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High 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Trust 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Bank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21612" name="Text Box 12"/>
          <p:cNvSpPr txBox="1">
            <a:spLocks noChangeArrowheads="1"/>
          </p:cNvSpPr>
          <p:nvPr/>
        </p:nvSpPr>
        <p:spPr bwMode="auto">
          <a:xfrm>
            <a:off x="6786564" y="2843660"/>
            <a:ext cx="15524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ambria Math"/>
                <a:cs typeface="Cambria Math"/>
              </a:rPr>
              <a:t>{</a:t>
            </a:r>
            <a:r>
              <a:rPr lang="en-US" sz="2000" i="1" dirty="0">
                <a:latin typeface="Cambria Math"/>
                <a:cs typeface="Cambria Math"/>
              </a:rPr>
              <a:t>KU</a:t>
            </a:r>
            <a:r>
              <a:rPr lang="en-US" sz="2000" baseline="-25000" dirty="0">
                <a:latin typeface="Cambria Math"/>
                <a:cs typeface="Cambria Math"/>
              </a:rPr>
              <a:t>TB</a:t>
            </a:r>
            <a:r>
              <a:rPr lang="en-US" sz="2000" dirty="0">
                <a:latin typeface="Cambria Math"/>
                <a:cs typeface="Cambria Math"/>
              </a:rPr>
              <a:t>, </a:t>
            </a:r>
            <a:r>
              <a:rPr lang="en-US" sz="2000" i="1" dirty="0">
                <a:latin typeface="Cambria Math"/>
                <a:cs typeface="Cambria Math"/>
              </a:rPr>
              <a:t>KR</a:t>
            </a:r>
            <a:r>
              <a:rPr lang="en-US" sz="2000" baseline="-25000" dirty="0">
                <a:latin typeface="Cambria Math"/>
                <a:cs typeface="Cambria Math"/>
              </a:rPr>
              <a:t>TB</a:t>
            </a:r>
            <a:r>
              <a:rPr lang="en-US" sz="2000" dirty="0">
                <a:latin typeface="Cambria Math"/>
                <a:cs typeface="Cambria Math"/>
              </a:rPr>
              <a:t>}</a:t>
            </a:r>
          </a:p>
        </p:txBody>
      </p:sp>
      <p:pic>
        <p:nvPicPr>
          <p:cNvPr id="921613" name="Picture 13" descr="old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658095"/>
            <a:ext cx="1304925" cy="49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615" name="Rectangle 15"/>
          <p:cNvSpPr>
            <a:spLocks noChangeArrowheads="1"/>
          </p:cNvSpPr>
          <p:nvPr/>
        </p:nvSpPr>
        <p:spPr bwMode="auto">
          <a:xfrm>
            <a:off x="4876799" y="1953202"/>
            <a:ext cx="625475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>
                <a:latin typeface="Cambria Math"/>
                <a:cs typeface="Cambria Math"/>
              </a:rPr>
              <a:t>M</a:t>
            </a:r>
          </a:p>
        </p:txBody>
      </p:sp>
      <p:sp>
        <p:nvSpPr>
          <p:cNvPr id="921616" name="Text Box 16"/>
          <p:cNvSpPr txBox="1">
            <a:spLocks noChangeArrowheads="1"/>
          </p:cNvSpPr>
          <p:nvPr/>
        </p:nvSpPr>
        <p:spPr bwMode="auto">
          <a:xfrm>
            <a:off x="3916680" y="2470333"/>
            <a:ext cx="27838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/>
              <a:t> = </a:t>
            </a:r>
            <a:r>
              <a:rPr lang="ja-JP" altLang="en-US" sz="1400" dirty="0">
                <a:latin typeface="Arial"/>
              </a:rPr>
              <a:t>“</a:t>
            </a:r>
            <a:r>
              <a:rPr lang="en-US" sz="1400" dirty="0"/>
              <a:t>The </a:t>
            </a:r>
            <a:r>
              <a:rPr lang="en-US" sz="1400" dirty="0" smtClean="0"/>
              <a:t>High Trust </a:t>
            </a:r>
            <a:r>
              <a:rPr lang="en-US" sz="1400" dirty="0"/>
              <a:t>Bank owes the holder of this message $100.</a:t>
            </a:r>
            <a:r>
              <a:rPr lang="ja-JP" altLang="en-US" sz="1400" dirty="0">
                <a:latin typeface="Arial"/>
              </a:rPr>
              <a:t>”</a:t>
            </a:r>
            <a:endParaRPr lang="en-US" sz="1400" dirty="0"/>
          </a:p>
        </p:txBody>
      </p:sp>
      <p:sp>
        <p:nvSpPr>
          <p:cNvPr id="921617" name="Rectangle 17"/>
          <p:cNvSpPr>
            <a:spLocks noChangeArrowheads="1"/>
          </p:cNvSpPr>
          <p:nvPr/>
        </p:nvSpPr>
        <p:spPr bwMode="auto">
          <a:xfrm>
            <a:off x="5506721" y="1953202"/>
            <a:ext cx="1134110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>
                <a:latin typeface="Cambria Math"/>
                <a:cs typeface="Cambria Math"/>
              </a:rPr>
              <a:t>E</a:t>
            </a:r>
            <a:r>
              <a:rPr lang="en-US" sz="1600" i="1" baseline="-25000" dirty="0">
                <a:latin typeface="Cambria Math"/>
                <a:cs typeface="Cambria Math"/>
              </a:rPr>
              <a:t>KR</a:t>
            </a:r>
            <a:r>
              <a:rPr lang="en-US" sz="1600" baseline="-40000" dirty="0">
                <a:latin typeface="Cambria Math"/>
                <a:cs typeface="Cambria Math"/>
              </a:rPr>
              <a:t>TB</a:t>
            </a:r>
            <a:r>
              <a:rPr lang="en-US" sz="1400" dirty="0">
                <a:latin typeface="Cambria Math"/>
                <a:cs typeface="Cambria Math"/>
              </a:rPr>
              <a:t>[</a:t>
            </a:r>
            <a:r>
              <a:rPr lang="en-US" sz="1400" i="1" dirty="0">
                <a:latin typeface="Cambria Math"/>
                <a:cs typeface="Cambria Math"/>
              </a:rPr>
              <a:t>H</a:t>
            </a:r>
            <a:r>
              <a:rPr lang="en-US" sz="1400" dirty="0">
                <a:latin typeface="Cambria Math"/>
                <a:cs typeface="Cambria Math"/>
              </a:rPr>
              <a:t>(</a:t>
            </a:r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>
                <a:latin typeface="Cambria Math"/>
                <a:cs typeface="Cambria Math"/>
              </a:rPr>
              <a:t>)]</a:t>
            </a:r>
          </a:p>
        </p:txBody>
      </p:sp>
      <p:sp>
        <p:nvSpPr>
          <p:cNvPr id="921618" name="Line 18"/>
          <p:cNvSpPr>
            <a:spLocks noChangeShapeType="1"/>
          </p:cNvSpPr>
          <p:nvPr/>
        </p:nvSpPr>
        <p:spPr bwMode="auto">
          <a:xfrm flipH="1">
            <a:off x="4622800" y="1709024"/>
            <a:ext cx="1930400" cy="93346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22753" y="2285667"/>
            <a:ext cx="5532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Bob</a:t>
            </a: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 flipH="1">
            <a:off x="1752600" y="1997632"/>
            <a:ext cx="1844728" cy="345518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2066975" y="2372861"/>
            <a:ext cx="625475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>
                <a:latin typeface="Cambria Math"/>
                <a:cs typeface="Cambria Math"/>
              </a:rPr>
              <a:t>M</a:t>
            </a:r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2696897" y="2372861"/>
            <a:ext cx="1134110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>
                <a:latin typeface="Cambria Math"/>
                <a:cs typeface="Cambria Math"/>
              </a:rPr>
              <a:t>E</a:t>
            </a:r>
            <a:r>
              <a:rPr lang="en-US" sz="1600" i="1" baseline="-25000" dirty="0">
                <a:latin typeface="Cambria Math"/>
                <a:cs typeface="Cambria Math"/>
              </a:rPr>
              <a:t>KR</a:t>
            </a:r>
            <a:r>
              <a:rPr lang="en-US" sz="1600" baseline="-40000" dirty="0">
                <a:latin typeface="Cambria Math"/>
                <a:cs typeface="Cambria Math"/>
              </a:rPr>
              <a:t>TB</a:t>
            </a:r>
            <a:r>
              <a:rPr lang="en-US" sz="1400" dirty="0">
                <a:latin typeface="Cambria Math"/>
                <a:cs typeface="Cambria Math"/>
              </a:rPr>
              <a:t>[</a:t>
            </a:r>
            <a:r>
              <a:rPr lang="en-US" sz="1400" i="1" dirty="0">
                <a:latin typeface="Cambria Math"/>
                <a:cs typeface="Cambria Math"/>
              </a:rPr>
              <a:t>H</a:t>
            </a:r>
            <a:r>
              <a:rPr lang="en-US" sz="1400" dirty="0">
                <a:latin typeface="Cambria Math"/>
                <a:cs typeface="Cambria Math"/>
              </a:rPr>
              <a:t>(</a:t>
            </a:r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>
                <a:latin typeface="Cambria Math"/>
                <a:cs typeface="Cambria Math"/>
              </a:rPr>
              <a:t>)]</a:t>
            </a:r>
          </a:p>
        </p:txBody>
      </p:sp>
      <p:sp>
        <p:nvSpPr>
          <p:cNvPr id="30" name="Line 18"/>
          <p:cNvSpPr>
            <a:spLocks noChangeShapeType="1"/>
          </p:cNvSpPr>
          <p:nvPr/>
        </p:nvSpPr>
        <p:spPr bwMode="auto">
          <a:xfrm>
            <a:off x="1752599" y="3139440"/>
            <a:ext cx="2120953" cy="18288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3952030" y="3139440"/>
            <a:ext cx="2215090" cy="417909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600" i="1" dirty="0">
                <a:latin typeface="Cambria Math"/>
                <a:cs typeface="Cambria Math"/>
              </a:rPr>
              <a:t>E</a:t>
            </a:r>
            <a:r>
              <a:rPr lang="en-US" i="1" baseline="-25000" dirty="0">
                <a:latin typeface="Cambria Math"/>
                <a:cs typeface="Cambria Math"/>
              </a:rPr>
              <a:t>KU</a:t>
            </a:r>
            <a:r>
              <a:rPr lang="en-US" baseline="-40000" dirty="0">
                <a:latin typeface="Cambria Math"/>
                <a:cs typeface="Cambria Math"/>
              </a:rPr>
              <a:t>A</a:t>
            </a:r>
            <a:r>
              <a:rPr lang="en-US" sz="1600" dirty="0" smtClean="0"/>
              <a:t>[</a:t>
            </a:r>
            <a:r>
              <a:rPr lang="en-US" sz="1600" i="1" dirty="0" smtClean="0"/>
              <a:t>secret </a:t>
            </a:r>
            <a:r>
              <a:rPr lang="en-US" sz="1600" i="1" dirty="0"/>
              <a:t>curry recipe</a:t>
            </a:r>
            <a:r>
              <a:rPr lang="en-US" sz="1600" dirty="0"/>
              <a:t>]</a:t>
            </a: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99"/>
          <a:stretch/>
        </p:blipFill>
        <p:spPr bwMode="auto">
          <a:xfrm flipH="1">
            <a:off x="3556316" y="616467"/>
            <a:ext cx="944248" cy="118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901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8419" y="297325"/>
            <a:ext cx="671781" cy="204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720" y="687070"/>
            <a:ext cx="1092434" cy="851951"/>
          </a:xfrm>
          <a:prstGeom prst="rect">
            <a:avLst/>
          </a:prstGeom>
        </p:spPr>
      </p:pic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9807B-AEBD-B345-B47D-AFF037D14BD4}" type="slidenum">
              <a:rPr lang="en-US"/>
              <a:pPr/>
              <a:t>26</a:t>
            </a:fld>
            <a:endParaRPr lang="en-US"/>
          </a:p>
        </p:txBody>
      </p:sp>
      <p:sp>
        <p:nvSpPr>
          <p:cNvPr id="921603" name="Text Box 3"/>
          <p:cNvSpPr txBox="1">
            <a:spLocks noChangeArrowheads="1"/>
          </p:cNvSpPr>
          <p:nvPr/>
        </p:nvSpPr>
        <p:spPr bwMode="auto">
          <a:xfrm>
            <a:off x="3747505" y="1817410"/>
            <a:ext cx="6366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921610" name="Line 10"/>
          <p:cNvSpPr>
            <a:spLocks noChangeShapeType="1"/>
          </p:cNvSpPr>
          <p:nvPr/>
        </p:nvSpPr>
        <p:spPr bwMode="auto">
          <a:xfrm>
            <a:off x="4622800" y="1280399"/>
            <a:ext cx="2006600" cy="17145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11" name="AutoShape 11"/>
          <p:cNvSpPr>
            <a:spLocks noChangeArrowheads="1"/>
          </p:cNvSpPr>
          <p:nvPr/>
        </p:nvSpPr>
        <p:spPr bwMode="auto">
          <a:xfrm>
            <a:off x="6753225" y="529115"/>
            <a:ext cx="1676400" cy="2228850"/>
          </a:xfrm>
          <a:prstGeom prst="can">
            <a:avLst>
              <a:gd name="adj" fmla="val 21894"/>
            </a:avLst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High 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Trust 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Bank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21612" name="Text Box 12"/>
          <p:cNvSpPr txBox="1">
            <a:spLocks noChangeArrowheads="1"/>
          </p:cNvSpPr>
          <p:nvPr/>
        </p:nvSpPr>
        <p:spPr bwMode="auto">
          <a:xfrm>
            <a:off x="6786564" y="2843660"/>
            <a:ext cx="15524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ambria Math"/>
                <a:cs typeface="Cambria Math"/>
              </a:rPr>
              <a:t>{</a:t>
            </a:r>
            <a:r>
              <a:rPr lang="en-US" sz="2000" i="1" dirty="0">
                <a:latin typeface="Cambria Math"/>
                <a:cs typeface="Cambria Math"/>
              </a:rPr>
              <a:t>KU</a:t>
            </a:r>
            <a:r>
              <a:rPr lang="en-US" sz="2000" baseline="-25000" dirty="0">
                <a:latin typeface="Cambria Math"/>
                <a:cs typeface="Cambria Math"/>
              </a:rPr>
              <a:t>TB</a:t>
            </a:r>
            <a:r>
              <a:rPr lang="en-US" sz="2000" dirty="0">
                <a:latin typeface="Cambria Math"/>
                <a:cs typeface="Cambria Math"/>
              </a:rPr>
              <a:t>, </a:t>
            </a:r>
            <a:r>
              <a:rPr lang="en-US" sz="2000" i="1" dirty="0">
                <a:latin typeface="Cambria Math"/>
                <a:cs typeface="Cambria Math"/>
              </a:rPr>
              <a:t>KR</a:t>
            </a:r>
            <a:r>
              <a:rPr lang="en-US" sz="2000" baseline="-25000" dirty="0">
                <a:latin typeface="Cambria Math"/>
                <a:cs typeface="Cambria Math"/>
              </a:rPr>
              <a:t>TB</a:t>
            </a:r>
            <a:r>
              <a:rPr lang="en-US" sz="2000" dirty="0">
                <a:latin typeface="Cambria Math"/>
                <a:cs typeface="Cambria Math"/>
              </a:rPr>
              <a:t>}</a:t>
            </a:r>
          </a:p>
        </p:txBody>
      </p:sp>
      <p:pic>
        <p:nvPicPr>
          <p:cNvPr id="921613" name="Picture 13" descr="old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658095"/>
            <a:ext cx="1304925" cy="49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615" name="Rectangle 15"/>
          <p:cNvSpPr>
            <a:spLocks noChangeArrowheads="1"/>
          </p:cNvSpPr>
          <p:nvPr/>
        </p:nvSpPr>
        <p:spPr bwMode="auto">
          <a:xfrm>
            <a:off x="4876799" y="1953202"/>
            <a:ext cx="625475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>
                <a:latin typeface="Cambria Math"/>
                <a:cs typeface="Cambria Math"/>
              </a:rPr>
              <a:t>M</a:t>
            </a:r>
          </a:p>
        </p:txBody>
      </p:sp>
      <p:sp>
        <p:nvSpPr>
          <p:cNvPr id="921616" name="Text Box 16"/>
          <p:cNvSpPr txBox="1">
            <a:spLocks noChangeArrowheads="1"/>
          </p:cNvSpPr>
          <p:nvPr/>
        </p:nvSpPr>
        <p:spPr bwMode="auto">
          <a:xfrm>
            <a:off x="3916680" y="2470333"/>
            <a:ext cx="27838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/>
              <a:t> = </a:t>
            </a:r>
            <a:r>
              <a:rPr lang="ja-JP" altLang="en-US" sz="1400" dirty="0">
                <a:latin typeface="Arial"/>
              </a:rPr>
              <a:t>“</a:t>
            </a:r>
            <a:r>
              <a:rPr lang="en-US" sz="1400" dirty="0"/>
              <a:t>The </a:t>
            </a:r>
            <a:r>
              <a:rPr lang="en-US" sz="1400" dirty="0" smtClean="0"/>
              <a:t>High Trust </a:t>
            </a:r>
            <a:r>
              <a:rPr lang="en-US" sz="1400" dirty="0"/>
              <a:t>Bank owes the holder of this message $100.</a:t>
            </a:r>
            <a:r>
              <a:rPr lang="ja-JP" altLang="en-US" sz="1400" dirty="0">
                <a:latin typeface="Arial"/>
              </a:rPr>
              <a:t>”</a:t>
            </a:r>
            <a:endParaRPr lang="en-US" sz="1400" dirty="0"/>
          </a:p>
        </p:txBody>
      </p:sp>
      <p:sp>
        <p:nvSpPr>
          <p:cNvPr id="921617" name="Rectangle 17"/>
          <p:cNvSpPr>
            <a:spLocks noChangeArrowheads="1"/>
          </p:cNvSpPr>
          <p:nvPr/>
        </p:nvSpPr>
        <p:spPr bwMode="auto">
          <a:xfrm>
            <a:off x="5506721" y="1953202"/>
            <a:ext cx="1134110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>
                <a:latin typeface="Cambria Math"/>
                <a:cs typeface="Cambria Math"/>
              </a:rPr>
              <a:t>E</a:t>
            </a:r>
            <a:r>
              <a:rPr lang="en-US" sz="1600" i="1" baseline="-25000" dirty="0">
                <a:latin typeface="Cambria Math"/>
                <a:cs typeface="Cambria Math"/>
              </a:rPr>
              <a:t>KR</a:t>
            </a:r>
            <a:r>
              <a:rPr lang="en-US" sz="1600" baseline="-40000" dirty="0">
                <a:latin typeface="Cambria Math"/>
                <a:cs typeface="Cambria Math"/>
              </a:rPr>
              <a:t>TB</a:t>
            </a:r>
            <a:r>
              <a:rPr lang="en-US" sz="1400" dirty="0">
                <a:latin typeface="Cambria Math"/>
                <a:cs typeface="Cambria Math"/>
              </a:rPr>
              <a:t>[</a:t>
            </a:r>
            <a:r>
              <a:rPr lang="en-US" sz="1400" i="1" dirty="0">
                <a:latin typeface="Cambria Math"/>
                <a:cs typeface="Cambria Math"/>
              </a:rPr>
              <a:t>H</a:t>
            </a:r>
            <a:r>
              <a:rPr lang="en-US" sz="1400" dirty="0">
                <a:latin typeface="Cambria Math"/>
                <a:cs typeface="Cambria Math"/>
              </a:rPr>
              <a:t>(</a:t>
            </a:r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>
                <a:latin typeface="Cambria Math"/>
                <a:cs typeface="Cambria Math"/>
              </a:rPr>
              <a:t>)]</a:t>
            </a:r>
          </a:p>
        </p:txBody>
      </p:sp>
      <p:sp>
        <p:nvSpPr>
          <p:cNvPr id="921618" name="Line 18"/>
          <p:cNvSpPr>
            <a:spLocks noChangeShapeType="1"/>
          </p:cNvSpPr>
          <p:nvPr/>
        </p:nvSpPr>
        <p:spPr bwMode="auto">
          <a:xfrm flipH="1">
            <a:off x="4622800" y="1709024"/>
            <a:ext cx="1930400" cy="93346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22753" y="2285667"/>
            <a:ext cx="5532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Bob</a:t>
            </a: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 flipH="1">
            <a:off x="1752600" y="1997632"/>
            <a:ext cx="1844728" cy="345518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2066975" y="2372861"/>
            <a:ext cx="625475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>
                <a:latin typeface="Cambria Math"/>
                <a:cs typeface="Cambria Math"/>
              </a:rPr>
              <a:t>M</a:t>
            </a:r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2696897" y="2372861"/>
            <a:ext cx="1134110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>
                <a:latin typeface="Cambria Math"/>
                <a:cs typeface="Cambria Math"/>
              </a:rPr>
              <a:t>E</a:t>
            </a:r>
            <a:r>
              <a:rPr lang="en-US" sz="1600" i="1" baseline="-25000" dirty="0">
                <a:latin typeface="Cambria Math"/>
                <a:cs typeface="Cambria Math"/>
              </a:rPr>
              <a:t>KR</a:t>
            </a:r>
            <a:r>
              <a:rPr lang="en-US" sz="1600" baseline="-40000" dirty="0">
                <a:latin typeface="Cambria Math"/>
                <a:cs typeface="Cambria Math"/>
              </a:rPr>
              <a:t>TB</a:t>
            </a:r>
            <a:r>
              <a:rPr lang="en-US" sz="1400" dirty="0">
                <a:latin typeface="Cambria Math"/>
                <a:cs typeface="Cambria Math"/>
              </a:rPr>
              <a:t>[</a:t>
            </a:r>
            <a:r>
              <a:rPr lang="en-US" sz="1400" i="1" dirty="0">
                <a:latin typeface="Cambria Math"/>
                <a:cs typeface="Cambria Math"/>
              </a:rPr>
              <a:t>H</a:t>
            </a:r>
            <a:r>
              <a:rPr lang="en-US" sz="1400" dirty="0">
                <a:latin typeface="Cambria Math"/>
                <a:cs typeface="Cambria Math"/>
              </a:rPr>
              <a:t>(</a:t>
            </a:r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>
                <a:latin typeface="Cambria Math"/>
                <a:cs typeface="Cambria Math"/>
              </a:rPr>
              <a:t>)]</a:t>
            </a:r>
          </a:p>
        </p:txBody>
      </p:sp>
      <p:sp>
        <p:nvSpPr>
          <p:cNvPr id="30" name="Line 18"/>
          <p:cNvSpPr>
            <a:spLocks noChangeShapeType="1"/>
          </p:cNvSpPr>
          <p:nvPr/>
        </p:nvSpPr>
        <p:spPr bwMode="auto">
          <a:xfrm>
            <a:off x="1752599" y="3139440"/>
            <a:ext cx="2120953" cy="18288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3952030" y="3139440"/>
            <a:ext cx="2215090" cy="417909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600" i="1" dirty="0">
                <a:latin typeface="Cambria Math"/>
                <a:cs typeface="Cambria Math"/>
              </a:rPr>
              <a:t>E</a:t>
            </a:r>
            <a:r>
              <a:rPr lang="en-US" i="1" baseline="-25000" dirty="0">
                <a:latin typeface="Cambria Math"/>
                <a:cs typeface="Cambria Math"/>
              </a:rPr>
              <a:t>KU</a:t>
            </a:r>
            <a:r>
              <a:rPr lang="en-US" baseline="-40000" dirty="0">
                <a:latin typeface="Cambria Math"/>
                <a:cs typeface="Cambria Math"/>
              </a:rPr>
              <a:t>A</a:t>
            </a:r>
            <a:r>
              <a:rPr lang="en-US" sz="1600" dirty="0" smtClean="0"/>
              <a:t>[</a:t>
            </a:r>
            <a:r>
              <a:rPr lang="en-US" sz="1600" i="1" dirty="0" smtClean="0"/>
              <a:t>secret </a:t>
            </a:r>
            <a:r>
              <a:rPr lang="en-US" sz="1600" i="1" dirty="0"/>
              <a:t>curry recipe</a:t>
            </a:r>
            <a:r>
              <a:rPr lang="en-US" sz="1600" dirty="0"/>
              <a:t>]</a:t>
            </a: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99"/>
          <a:stretch/>
        </p:blipFill>
        <p:spPr bwMode="auto">
          <a:xfrm flipH="1">
            <a:off x="3556316" y="616467"/>
            <a:ext cx="944248" cy="118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Line 18"/>
          <p:cNvSpPr>
            <a:spLocks noChangeShapeType="1"/>
          </p:cNvSpPr>
          <p:nvPr/>
        </p:nvSpPr>
        <p:spPr bwMode="auto">
          <a:xfrm>
            <a:off x="2201864" y="3737515"/>
            <a:ext cx="4699000" cy="29845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295007" y="3496120"/>
            <a:ext cx="625475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>
                <a:latin typeface="Cambria Math"/>
                <a:cs typeface="Cambria Math"/>
              </a:rPr>
              <a:t>M</a:t>
            </a:r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924929" y="3496120"/>
            <a:ext cx="1134110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>
                <a:latin typeface="Cambria Math"/>
                <a:cs typeface="Cambria Math"/>
              </a:rPr>
              <a:t>E</a:t>
            </a:r>
            <a:r>
              <a:rPr lang="en-US" sz="1600" i="1" baseline="-25000" dirty="0">
                <a:latin typeface="Cambria Math"/>
                <a:cs typeface="Cambria Math"/>
              </a:rPr>
              <a:t>KR</a:t>
            </a:r>
            <a:r>
              <a:rPr lang="en-US" sz="1600" baseline="-40000" dirty="0">
                <a:latin typeface="Cambria Math"/>
                <a:cs typeface="Cambria Math"/>
              </a:rPr>
              <a:t>TB</a:t>
            </a:r>
            <a:r>
              <a:rPr lang="en-US" sz="1400" dirty="0">
                <a:latin typeface="Cambria Math"/>
                <a:cs typeface="Cambria Math"/>
              </a:rPr>
              <a:t>[</a:t>
            </a:r>
            <a:r>
              <a:rPr lang="en-US" sz="1400" i="1" dirty="0">
                <a:latin typeface="Cambria Math"/>
                <a:cs typeface="Cambria Math"/>
              </a:rPr>
              <a:t>H</a:t>
            </a:r>
            <a:r>
              <a:rPr lang="en-US" sz="1400" dirty="0">
                <a:latin typeface="Cambria Math"/>
                <a:cs typeface="Cambria Math"/>
              </a:rPr>
              <a:t>(</a:t>
            </a:r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>
                <a:latin typeface="Cambria Math"/>
                <a:cs typeface="Cambria Math"/>
              </a:rPr>
              <a:t>)]</a:t>
            </a:r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H="1">
            <a:off x="2306319" y="4513183"/>
            <a:ext cx="4602480" cy="254079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" name="Picture 13" descr="old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81" y="4346325"/>
            <a:ext cx="1743194" cy="66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49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8419" y="297325"/>
            <a:ext cx="671781" cy="204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720" y="687070"/>
            <a:ext cx="1092434" cy="851951"/>
          </a:xfrm>
          <a:prstGeom prst="rect">
            <a:avLst/>
          </a:prstGeom>
        </p:spPr>
      </p:pic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9807B-AEBD-B345-B47D-AFF037D14BD4}" type="slidenum">
              <a:rPr lang="en-US"/>
              <a:pPr/>
              <a:t>27</a:t>
            </a:fld>
            <a:endParaRPr lang="en-US"/>
          </a:p>
        </p:txBody>
      </p:sp>
      <p:sp>
        <p:nvSpPr>
          <p:cNvPr id="921603" name="Text Box 3"/>
          <p:cNvSpPr txBox="1">
            <a:spLocks noChangeArrowheads="1"/>
          </p:cNvSpPr>
          <p:nvPr/>
        </p:nvSpPr>
        <p:spPr bwMode="auto">
          <a:xfrm>
            <a:off x="3747505" y="1817410"/>
            <a:ext cx="6366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921610" name="Line 10"/>
          <p:cNvSpPr>
            <a:spLocks noChangeShapeType="1"/>
          </p:cNvSpPr>
          <p:nvPr/>
        </p:nvSpPr>
        <p:spPr bwMode="auto">
          <a:xfrm>
            <a:off x="4622800" y="1280399"/>
            <a:ext cx="2006600" cy="17145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11" name="AutoShape 11"/>
          <p:cNvSpPr>
            <a:spLocks noChangeArrowheads="1"/>
          </p:cNvSpPr>
          <p:nvPr/>
        </p:nvSpPr>
        <p:spPr bwMode="auto">
          <a:xfrm>
            <a:off x="6753225" y="529115"/>
            <a:ext cx="1676400" cy="2228850"/>
          </a:xfrm>
          <a:prstGeom prst="can">
            <a:avLst>
              <a:gd name="adj" fmla="val 21894"/>
            </a:avLst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High 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Trust 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Bank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21612" name="Text Box 12"/>
          <p:cNvSpPr txBox="1">
            <a:spLocks noChangeArrowheads="1"/>
          </p:cNvSpPr>
          <p:nvPr/>
        </p:nvSpPr>
        <p:spPr bwMode="auto">
          <a:xfrm>
            <a:off x="6786564" y="2843660"/>
            <a:ext cx="15524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ambria Math"/>
                <a:cs typeface="Cambria Math"/>
              </a:rPr>
              <a:t>{</a:t>
            </a:r>
            <a:r>
              <a:rPr lang="en-US" sz="2000" i="1" dirty="0">
                <a:latin typeface="Cambria Math"/>
                <a:cs typeface="Cambria Math"/>
              </a:rPr>
              <a:t>KU</a:t>
            </a:r>
            <a:r>
              <a:rPr lang="en-US" sz="2000" baseline="-25000" dirty="0">
                <a:latin typeface="Cambria Math"/>
                <a:cs typeface="Cambria Math"/>
              </a:rPr>
              <a:t>TB</a:t>
            </a:r>
            <a:r>
              <a:rPr lang="en-US" sz="2000" dirty="0">
                <a:latin typeface="Cambria Math"/>
                <a:cs typeface="Cambria Math"/>
              </a:rPr>
              <a:t>, </a:t>
            </a:r>
            <a:r>
              <a:rPr lang="en-US" sz="2000" i="1" dirty="0">
                <a:latin typeface="Cambria Math"/>
                <a:cs typeface="Cambria Math"/>
              </a:rPr>
              <a:t>KR</a:t>
            </a:r>
            <a:r>
              <a:rPr lang="en-US" sz="2000" baseline="-25000" dirty="0">
                <a:latin typeface="Cambria Math"/>
                <a:cs typeface="Cambria Math"/>
              </a:rPr>
              <a:t>TB</a:t>
            </a:r>
            <a:r>
              <a:rPr lang="en-US" sz="2000" dirty="0">
                <a:latin typeface="Cambria Math"/>
                <a:cs typeface="Cambria Math"/>
              </a:rPr>
              <a:t>}</a:t>
            </a:r>
          </a:p>
        </p:txBody>
      </p:sp>
      <p:pic>
        <p:nvPicPr>
          <p:cNvPr id="921613" name="Picture 13" descr="old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658095"/>
            <a:ext cx="1304925" cy="49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615" name="Rectangle 15"/>
          <p:cNvSpPr>
            <a:spLocks noChangeArrowheads="1"/>
          </p:cNvSpPr>
          <p:nvPr/>
        </p:nvSpPr>
        <p:spPr bwMode="auto">
          <a:xfrm>
            <a:off x="4876799" y="1953202"/>
            <a:ext cx="625475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>
                <a:latin typeface="Cambria Math"/>
                <a:cs typeface="Cambria Math"/>
              </a:rPr>
              <a:t>M</a:t>
            </a:r>
          </a:p>
        </p:txBody>
      </p:sp>
      <p:sp>
        <p:nvSpPr>
          <p:cNvPr id="921616" name="Text Box 16"/>
          <p:cNvSpPr txBox="1">
            <a:spLocks noChangeArrowheads="1"/>
          </p:cNvSpPr>
          <p:nvPr/>
        </p:nvSpPr>
        <p:spPr bwMode="auto">
          <a:xfrm>
            <a:off x="3916680" y="2470333"/>
            <a:ext cx="27838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/>
              <a:t> = </a:t>
            </a:r>
            <a:r>
              <a:rPr lang="ja-JP" altLang="en-US" sz="1400" dirty="0">
                <a:latin typeface="Arial"/>
              </a:rPr>
              <a:t>“</a:t>
            </a:r>
            <a:r>
              <a:rPr lang="en-US" sz="1400" dirty="0"/>
              <a:t>The </a:t>
            </a:r>
            <a:r>
              <a:rPr lang="en-US" sz="1400" dirty="0" smtClean="0"/>
              <a:t>High Trust </a:t>
            </a:r>
            <a:r>
              <a:rPr lang="en-US" sz="1400" dirty="0"/>
              <a:t>Bank owes the holder of this message $100.</a:t>
            </a:r>
            <a:r>
              <a:rPr lang="ja-JP" altLang="en-US" sz="1400" dirty="0">
                <a:latin typeface="Arial"/>
              </a:rPr>
              <a:t>”</a:t>
            </a:r>
            <a:endParaRPr lang="en-US" sz="1400" dirty="0"/>
          </a:p>
        </p:txBody>
      </p:sp>
      <p:sp>
        <p:nvSpPr>
          <p:cNvPr id="921617" name="Rectangle 17"/>
          <p:cNvSpPr>
            <a:spLocks noChangeArrowheads="1"/>
          </p:cNvSpPr>
          <p:nvPr/>
        </p:nvSpPr>
        <p:spPr bwMode="auto">
          <a:xfrm>
            <a:off x="5506721" y="1953202"/>
            <a:ext cx="1134110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>
                <a:latin typeface="Cambria Math"/>
                <a:cs typeface="Cambria Math"/>
              </a:rPr>
              <a:t>E</a:t>
            </a:r>
            <a:r>
              <a:rPr lang="en-US" sz="1600" i="1" baseline="-25000" dirty="0">
                <a:latin typeface="Cambria Math"/>
                <a:cs typeface="Cambria Math"/>
              </a:rPr>
              <a:t>KR</a:t>
            </a:r>
            <a:r>
              <a:rPr lang="en-US" sz="1600" baseline="-40000" dirty="0">
                <a:latin typeface="Cambria Math"/>
                <a:cs typeface="Cambria Math"/>
              </a:rPr>
              <a:t>TB</a:t>
            </a:r>
            <a:r>
              <a:rPr lang="en-US" sz="1400" dirty="0">
                <a:latin typeface="Cambria Math"/>
                <a:cs typeface="Cambria Math"/>
              </a:rPr>
              <a:t>[</a:t>
            </a:r>
            <a:r>
              <a:rPr lang="en-US" sz="1400" i="1" dirty="0">
                <a:latin typeface="Cambria Math"/>
                <a:cs typeface="Cambria Math"/>
              </a:rPr>
              <a:t>H</a:t>
            </a:r>
            <a:r>
              <a:rPr lang="en-US" sz="1400" dirty="0">
                <a:latin typeface="Cambria Math"/>
                <a:cs typeface="Cambria Math"/>
              </a:rPr>
              <a:t>(</a:t>
            </a:r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>
                <a:latin typeface="Cambria Math"/>
                <a:cs typeface="Cambria Math"/>
              </a:rPr>
              <a:t>)]</a:t>
            </a:r>
          </a:p>
        </p:txBody>
      </p:sp>
      <p:sp>
        <p:nvSpPr>
          <p:cNvPr id="921618" name="Line 18"/>
          <p:cNvSpPr>
            <a:spLocks noChangeShapeType="1"/>
          </p:cNvSpPr>
          <p:nvPr/>
        </p:nvSpPr>
        <p:spPr bwMode="auto">
          <a:xfrm flipH="1">
            <a:off x="4622800" y="1709024"/>
            <a:ext cx="1930400" cy="93346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22753" y="2285667"/>
            <a:ext cx="5532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Bob</a:t>
            </a: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 flipH="1">
            <a:off x="1752600" y="1997632"/>
            <a:ext cx="1844728" cy="345518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2066975" y="2372861"/>
            <a:ext cx="625475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>
                <a:latin typeface="Cambria Math"/>
                <a:cs typeface="Cambria Math"/>
              </a:rPr>
              <a:t>M</a:t>
            </a:r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2696897" y="2372861"/>
            <a:ext cx="1134110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>
                <a:latin typeface="Cambria Math"/>
                <a:cs typeface="Cambria Math"/>
              </a:rPr>
              <a:t>E</a:t>
            </a:r>
            <a:r>
              <a:rPr lang="en-US" sz="1600" i="1" baseline="-25000" dirty="0">
                <a:latin typeface="Cambria Math"/>
                <a:cs typeface="Cambria Math"/>
              </a:rPr>
              <a:t>KR</a:t>
            </a:r>
            <a:r>
              <a:rPr lang="en-US" sz="1600" baseline="-40000" dirty="0">
                <a:latin typeface="Cambria Math"/>
                <a:cs typeface="Cambria Math"/>
              </a:rPr>
              <a:t>TB</a:t>
            </a:r>
            <a:r>
              <a:rPr lang="en-US" sz="1400" dirty="0">
                <a:latin typeface="Cambria Math"/>
                <a:cs typeface="Cambria Math"/>
              </a:rPr>
              <a:t>[</a:t>
            </a:r>
            <a:r>
              <a:rPr lang="en-US" sz="1400" i="1" dirty="0">
                <a:latin typeface="Cambria Math"/>
                <a:cs typeface="Cambria Math"/>
              </a:rPr>
              <a:t>H</a:t>
            </a:r>
            <a:r>
              <a:rPr lang="en-US" sz="1400" dirty="0">
                <a:latin typeface="Cambria Math"/>
                <a:cs typeface="Cambria Math"/>
              </a:rPr>
              <a:t>(</a:t>
            </a:r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>
                <a:latin typeface="Cambria Math"/>
                <a:cs typeface="Cambria Math"/>
              </a:rPr>
              <a:t>)]</a:t>
            </a:r>
          </a:p>
        </p:txBody>
      </p:sp>
      <p:sp>
        <p:nvSpPr>
          <p:cNvPr id="30" name="Line 18"/>
          <p:cNvSpPr>
            <a:spLocks noChangeShapeType="1"/>
          </p:cNvSpPr>
          <p:nvPr/>
        </p:nvSpPr>
        <p:spPr bwMode="auto">
          <a:xfrm>
            <a:off x="1752599" y="3139440"/>
            <a:ext cx="2120953" cy="18288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3952030" y="3139440"/>
            <a:ext cx="2215090" cy="417909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600" i="1" dirty="0">
                <a:latin typeface="Cambria Math"/>
                <a:cs typeface="Cambria Math"/>
              </a:rPr>
              <a:t>E</a:t>
            </a:r>
            <a:r>
              <a:rPr lang="en-US" i="1" baseline="-25000" dirty="0">
                <a:latin typeface="Cambria Math"/>
                <a:cs typeface="Cambria Math"/>
              </a:rPr>
              <a:t>KU</a:t>
            </a:r>
            <a:r>
              <a:rPr lang="en-US" baseline="-40000" dirty="0">
                <a:latin typeface="Cambria Math"/>
                <a:cs typeface="Cambria Math"/>
              </a:rPr>
              <a:t>A</a:t>
            </a:r>
            <a:r>
              <a:rPr lang="en-US" sz="1600" dirty="0" smtClean="0"/>
              <a:t>[</a:t>
            </a:r>
            <a:r>
              <a:rPr lang="en-US" sz="1600" i="1" dirty="0" smtClean="0"/>
              <a:t>secret </a:t>
            </a:r>
            <a:r>
              <a:rPr lang="en-US" sz="1600" i="1" dirty="0"/>
              <a:t>curry recipe</a:t>
            </a:r>
            <a:r>
              <a:rPr lang="en-US" sz="1600" dirty="0"/>
              <a:t>]</a:t>
            </a: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99"/>
          <a:stretch/>
        </p:blipFill>
        <p:spPr bwMode="auto">
          <a:xfrm flipH="1">
            <a:off x="3556316" y="616467"/>
            <a:ext cx="944248" cy="118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Line 18"/>
          <p:cNvSpPr>
            <a:spLocks noChangeShapeType="1"/>
          </p:cNvSpPr>
          <p:nvPr/>
        </p:nvSpPr>
        <p:spPr bwMode="auto">
          <a:xfrm>
            <a:off x="2201864" y="3737515"/>
            <a:ext cx="4699000" cy="29845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295007" y="3496120"/>
            <a:ext cx="625475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>
                <a:latin typeface="Cambria Math"/>
                <a:cs typeface="Cambria Math"/>
              </a:rPr>
              <a:t>M</a:t>
            </a:r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924929" y="3496120"/>
            <a:ext cx="1134110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>
                <a:latin typeface="Cambria Math"/>
                <a:cs typeface="Cambria Math"/>
              </a:rPr>
              <a:t>E</a:t>
            </a:r>
            <a:r>
              <a:rPr lang="en-US" sz="1600" i="1" baseline="-25000" dirty="0">
                <a:latin typeface="Cambria Math"/>
                <a:cs typeface="Cambria Math"/>
              </a:rPr>
              <a:t>KR</a:t>
            </a:r>
            <a:r>
              <a:rPr lang="en-US" sz="1600" baseline="-40000" dirty="0">
                <a:latin typeface="Cambria Math"/>
                <a:cs typeface="Cambria Math"/>
              </a:rPr>
              <a:t>TB</a:t>
            </a:r>
            <a:r>
              <a:rPr lang="en-US" sz="1400" dirty="0">
                <a:latin typeface="Cambria Math"/>
                <a:cs typeface="Cambria Math"/>
              </a:rPr>
              <a:t>[</a:t>
            </a:r>
            <a:r>
              <a:rPr lang="en-US" sz="1400" i="1" dirty="0">
                <a:latin typeface="Cambria Math"/>
                <a:cs typeface="Cambria Math"/>
              </a:rPr>
              <a:t>H</a:t>
            </a:r>
            <a:r>
              <a:rPr lang="en-US" sz="1400" dirty="0">
                <a:latin typeface="Cambria Math"/>
                <a:cs typeface="Cambria Math"/>
              </a:rPr>
              <a:t>(</a:t>
            </a:r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>
                <a:latin typeface="Cambria Math"/>
                <a:cs typeface="Cambria Math"/>
              </a:rPr>
              <a:t>)]</a:t>
            </a:r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H="1">
            <a:off x="2306319" y="4513183"/>
            <a:ext cx="4602480" cy="254079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" name="Picture 13" descr="old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81" y="4346325"/>
            <a:ext cx="1743194" cy="66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4600" y="1885950"/>
            <a:ext cx="4277360" cy="1569660"/>
          </a:xfrm>
          <a:prstGeom prst="rect">
            <a:avLst/>
          </a:prstGeom>
          <a:solidFill>
            <a:schemeClr val="accent2">
              <a:alpha val="88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Both Alice and Bob can attempt to redeem the IOU (multiple times).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0822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9807B-AEBD-B345-B47D-AFF037D14BD4}" type="slidenum">
              <a:rPr lang="en-US"/>
              <a:pPr/>
              <a:t>28</a:t>
            </a:fld>
            <a:endParaRPr lang="en-US"/>
          </a:p>
        </p:txBody>
      </p:sp>
      <p:sp>
        <p:nvSpPr>
          <p:cNvPr id="921603" name="Text Box 3"/>
          <p:cNvSpPr txBox="1">
            <a:spLocks noChangeArrowheads="1"/>
          </p:cNvSpPr>
          <p:nvPr/>
        </p:nvSpPr>
        <p:spPr bwMode="auto">
          <a:xfrm>
            <a:off x="1040900" y="3724434"/>
            <a:ext cx="6366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921609" name="Text Box 9"/>
          <p:cNvSpPr txBox="1">
            <a:spLocks noChangeArrowheads="1"/>
          </p:cNvSpPr>
          <p:nvPr/>
        </p:nvSpPr>
        <p:spPr bwMode="auto">
          <a:xfrm>
            <a:off x="699587" y="4025662"/>
            <a:ext cx="13537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ambria Math"/>
                <a:cs typeface="Cambria Math"/>
              </a:rPr>
              <a:t>{</a:t>
            </a:r>
            <a:r>
              <a:rPr lang="en-US" sz="2000" i="1" dirty="0">
                <a:latin typeface="Cambria Math"/>
                <a:cs typeface="Cambria Math"/>
              </a:rPr>
              <a:t>KU</a:t>
            </a:r>
            <a:r>
              <a:rPr lang="en-US" sz="2000" baseline="-25000" dirty="0">
                <a:latin typeface="Cambria Math"/>
                <a:cs typeface="Cambria Math"/>
              </a:rPr>
              <a:t>A</a:t>
            </a:r>
            <a:r>
              <a:rPr lang="en-US" sz="2000" dirty="0">
                <a:latin typeface="Cambria Math"/>
                <a:cs typeface="Cambria Math"/>
              </a:rPr>
              <a:t>, </a:t>
            </a:r>
            <a:r>
              <a:rPr lang="en-US" sz="2000" i="1" dirty="0">
                <a:latin typeface="Cambria Math"/>
                <a:cs typeface="Cambria Math"/>
              </a:rPr>
              <a:t>KR</a:t>
            </a:r>
            <a:r>
              <a:rPr lang="en-US" sz="2000" baseline="-25000" dirty="0">
                <a:latin typeface="Cambria Math"/>
                <a:cs typeface="Cambria Math"/>
              </a:rPr>
              <a:t>A</a:t>
            </a:r>
            <a:r>
              <a:rPr lang="en-US" sz="2000" dirty="0">
                <a:latin typeface="Cambria Math"/>
                <a:cs typeface="Cambria Math"/>
              </a:rPr>
              <a:t>}</a:t>
            </a:r>
          </a:p>
        </p:txBody>
      </p:sp>
      <p:sp>
        <p:nvSpPr>
          <p:cNvPr id="921610" name="Line 10"/>
          <p:cNvSpPr>
            <a:spLocks noChangeShapeType="1"/>
          </p:cNvSpPr>
          <p:nvPr/>
        </p:nvSpPr>
        <p:spPr bwMode="auto">
          <a:xfrm>
            <a:off x="2463800" y="2246868"/>
            <a:ext cx="4114800" cy="17145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11" name="AutoShape 11"/>
          <p:cNvSpPr>
            <a:spLocks noChangeArrowheads="1"/>
          </p:cNvSpPr>
          <p:nvPr/>
        </p:nvSpPr>
        <p:spPr bwMode="auto">
          <a:xfrm>
            <a:off x="6702425" y="1495584"/>
            <a:ext cx="1676400" cy="2228850"/>
          </a:xfrm>
          <a:prstGeom prst="can">
            <a:avLst>
              <a:gd name="adj" fmla="val 21894"/>
            </a:avLst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Bear’s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Turns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Bank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21612" name="Text Box 12"/>
          <p:cNvSpPr txBox="1">
            <a:spLocks noChangeArrowheads="1"/>
          </p:cNvSpPr>
          <p:nvPr/>
        </p:nvSpPr>
        <p:spPr bwMode="auto">
          <a:xfrm>
            <a:off x="6735764" y="3831590"/>
            <a:ext cx="15524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ambria Math"/>
                <a:cs typeface="Cambria Math"/>
              </a:rPr>
              <a:t>{</a:t>
            </a:r>
            <a:r>
              <a:rPr lang="en-US" sz="2000" i="1" dirty="0">
                <a:latin typeface="Cambria Math"/>
                <a:cs typeface="Cambria Math"/>
              </a:rPr>
              <a:t>KU</a:t>
            </a:r>
            <a:r>
              <a:rPr lang="en-US" sz="2000" baseline="-25000" dirty="0">
                <a:latin typeface="Cambria Math"/>
                <a:cs typeface="Cambria Math"/>
              </a:rPr>
              <a:t>TB</a:t>
            </a:r>
            <a:r>
              <a:rPr lang="en-US" sz="2000" dirty="0">
                <a:latin typeface="Cambria Math"/>
                <a:cs typeface="Cambria Math"/>
              </a:rPr>
              <a:t>, </a:t>
            </a:r>
            <a:r>
              <a:rPr lang="en-US" sz="2000" i="1" dirty="0">
                <a:latin typeface="Cambria Math"/>
                <a:cs typeface="Cambria Math"/>
              </a:rPr>
              <a:t>KR</a:t>
            </a:r>
            <a:r>
              <a:rPr lang="en-US" sz="2000" baseline="-25000" dirty="0">
                <a:latin typeface="Cambria Math"/>
                <a:cs typeface="Cambria Math"/>
              </a:rPr>
              <a:t>TB</a:t>
            </a:r>
            <a:r>
              <a:rPr lang="en-US" sz="2000" dirty="0">
                <a:latin typeface="Cambria Math"/>
                <a:cs typeface="Cambria Math"/>
              </a:rPr>
              <a:t>}</a:t>
            </a:r>
          </a:p>
        </p:txBody>
      </p:sp>
      <p:pic>
        <p:nvPicPr>
          <p:cNvPr id="921613" name="Picture 13" descr="old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1225312"/>
            <a:ext cx="2371725" cy="90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615" name="Rectangle 15"/>
          <p:cNvSpPr>
            <a:spLocks noChangeArrowheads="1"/>
          </p:cNvSpPr>
          <p:nvPr/>
        </p:nvSpPr>
        <p:spPr bwMode="auto">
          <a:xfrm>
            <a:off x="3225800" y="3050381"/>
            <a:ext cx="1066800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>
                <a:latin typeface="Cambria Math"/>
                <a:cs typeface="Cambria Math"/>
              </a:rPr>
              <a:t>M</a:t>
            </a:r>
          </a:p>
        </p:txBody>
      </p:sp>
      <p:sp>
        <p:nvSpPr>
          <p:cNvPr id="921616" name="Text Box 16"/>
          <p:cNvSpPr txBox="1">
            <a:spLocks noChangeArrowheads="1"/>
          </p:cNvSpPr>
          <p:nvPr/>
        </p:nvSpPr>
        <p:spPr bwMode="auto">
          <a:xfrm>
            <a:off x="2286000" y="3596958"/>
            <a:ext cx="41452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Cambria Math"/>
                <a:cs typeface="Cambria Math"/>
              </a:rPr>
              <a:t>M</a:t>
            </a:r>
            <a:r>
              <a:rPr lang="en-US" dirty="0"/>
              <a:t> = </a:t>
            </a:r>
            <a:r>
              <a:rPr lang="en-US" dirty="0" smtClean="0"/>
              <a:t>“</a:t>
            </a:r>
            <a:r>
              <a:rPr lang="en-US" b="1" dirty="0" smtClean="0">
                <a:solidFill>
                  <a:srgbClr val="0000FF"/>
                </a:solidFill>
              </a:rPr>
              <a:t>Bill #51342:</a:t>
            </a:r>
            <a:r>
              <a:rPr lang="en-US" dirty="0" smtClean="0"/>
              <a:t> Bear’s Turns Bank </a:t>
            </a:r>
            <a:r>
              <a:rPr lang="en-US" dirty="0"/>
              <a:t>owes the holder of this message $100.</a:t>
            </a:r>
            <a:r>
              <a:rPr lang="ja-JP" altLang="en-US" dirty="0">
                <a:latin typeface="Arial"/>
              </a:rPr>
              <a:t>”</a:t>
            </a:r>
            <a:endParaRPr lang="en-US" dirty="0"/>
          </a:p>
        </p:txBody>
      </p:sp>
      <p:sp>
        <p:nvSpPr>
          <p:cNvPr id="921617" name="Rectangle 17"/>
          <p:cNvSpPr>
            <a:spLocks noChangeArrowheads="1"/>
          </p:cNvSpPr>
          <p:nvPr/>
        </p:nvSpPr>
        <p:spPr bwMode="auto">
          <a:xfrm>
            <a:off x="4308475" y="3050381"/>
            <a:ext cx="1641475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 dirty="0">
                <a:latin typeface="Cambria Math"/>
                <a:cs typeface="Cambria Math"/>
              </a:rPr>
              <a:t>E</a:t>
            </a:r>
            <a:r>
              <a:rPr lang="en-US" sz="2000" i="1" baseline="-25000" dirty="0">
                <a:latin typeface="Cambria Math"/>
                <a:cs typeface="Cambria Math"/>
              </a:rPr>
              <a:t>KR</a:t>
            </a:r>
            <a:r>
              <a:rPr lang="en-US" sz="2000" baseline="-40000" dirty="0">
                <a:latin typeface="Cambria Math"/>
                <a:cs typeface="Cambria Math"/>
              </a:rPr>
              <a:t>TB</a:t>
            </a:r>
            <a:r>
              <a:rPr lang="en-US" dirty="0">
                <a:latin typeface="Cambria Math"/>
                <a:cs typeface="Cambria Math"/>
              </a:rPr>
              <a:t>[</a:t>
            </a:r>
            <a:r>
              <a:rPr lang="en-US" i="1" dirty="0">
                <a:latin typeface="Cambria Math"/>
                <a:cs typeface="Cambria Math"/>
              </a:rPr>
              <a:t>H</a:t>
            </a:r>
            <a:r>
              <a:rPr lang="en-US" dirty="0">
                <a:latin typeface="Cambria Math"/>
                <a:cs typeface="Cambria Math"/>
              </a:rPr>
              <a:t>(</a:t>
            </a:r>
            <a:r>
              <a:rPr lang="en-US" i="1" dirty="0">
                <a:latin typeface="Cambria Math"/>
                <a:cs typeface="Cambria Math"/>
              </a:rPr>
              <a:t>M</a:t>
            </a:r>
            <a:r>
              <a:rPr lang="en-US" dirty="0">
                <a:latin typeface="Cambria Math"/>
                <a:cs typeface="Cambria Math"/>
              </a:rPr>
              <a:t>)]</a:t>
            </a:r>
          </a:p>
        </p:txBody>
      </p:sp>
      <p:sp>
        <p:nvSpPr>
          <p:cNvPr id="921618" name="Line 18"/>
          <p:cNvSpPr>
            <a:spLocks noChangeShapeType="1"/>
          </p:cNvSpPr>
          <p:nvPr/>
        </p:nvSpPr>
        <p:spPr bwMode="auto">
          <a:xfrm flipH="1">
            <a:off x="2463800" y="2675493"/>
            <a:ext cx="4038600" cy="3429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Unique Identifiers</a:t>
            </a:r>
            <a:endParaRPr lang="en-US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70260" y="1031737"/>
            <a:ext cx="944248" cy="253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615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70683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Lots of interesting ideas:</a:t>
            </a:r>
            <a:r>
              <a:rPr lang="en-US" dirty="0" smtClean="0"/>
              <a:t> check out course site</a:t>
            </a:r>
          </a:p>
          <a:p>
            <a:pPr marL="0" indent="0">
              <a:buNone/>
            </a:pPr>
            <a:r>
              <a:rPr lang="en-US" b="1" dirty="0" smtClean="0"/>
              <a:t>Elevator Pitches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Up to 2 minutes</a:t>
            </a:r>
          </a:p>
          <a:p>
            <a:pPr marL="0" indent="0">
              <a:buNone/>
            </a:pPr>
            <a:r>
              <a:rPr lang="en-US" dirty="0"/>
              <a:t>	C</a:t>
            </a:r>
            <a:r>
              <a:rPr lang="en-US" dirty="0" smtClean="0"/>
              <a:t>an project something (but must be from URL)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Explain: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	- Purpose</a:t>
            </a:r>
            <a:r>
              <a:rPr lang="en-US" dirty="0" smtClean="0"/>
              <a:t> (what problem are you solving)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	- What are you doing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	- Why should we care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0718" y="3983179"/>
            <a:ext cx="7252855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Teams will be pseudo-randomly selected to give project pitches during class starting Wednesday. Be prepared to do this!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1446840" y="3207960"/>
              <a:ext cx="2367360" cy="6224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1440" y="3204360"/>
                <a:ext cx="2376000" cy="63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078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9807B-AEBD-B345-B47D-AFF037D14BD4}" type="slidenum">
              <a:rPr lang="en-US"/>
              <a:pPr/>
              <a:t>29</a:t>
            </a:fld>
            <a:endParaRPr lang="en-US"/>
          </a:p>
        </p:txBody>
      </p:sp>
      <p:sp>
        <p:nvSpPr>
          <p:cNvPr id="921603" name="Text Box 3"/>
          <p:cNvSpPr txBox="1">
            <a:spLocks noChangeArrowheads="1"/>
          </p:cNvSpPr>
          <p:nvPr/>
        </p:nvSpPr>
        <p:spPr bwMode="auto">
          <a:xfrm>
            <a:off x="1040900" y="3724434"/>
            <a:ext cx="6366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921609" name="Text Box 9"/>
          <p:cNvSpPr txBox="1">
            <a:spLocks noChangeArrowheads="1"/>
          </p:cNvSpPr>
          <p:nvPr/>
        </p:nvSpPr>
        <p:spPr bwMode="auto">
          <a:xfrm>
            <a:off x="699587" y="4025662"/>
            <a:ext cx="13537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ambria Math"/>
                <a:cs typeface="Cambria Math"/>
              </a:rPr>
              <a:t>{</a:t>
            </a:r>
            <a:r>
              <a:rPr lang="en-US" sz="2000" i="1" dirty="0">
                <a:latin typeface="Cambria Math"/>
                <a:cs typeface="Cambria Math"/>
              </a:rPr>
              <a:t>KU</a:t>
            </a:r>
            <a:r>
              <a:rPr lang="en-US" sz="2000" baseline="-25000" dirty="0">
                <a:latin typeface="Cambria Math"/>
                <a:cs typeface="Cambria Math"/>
              </a:rPr>
              <a:t>A</a:t>
            </a:r>
            <a:r>
              <a:rPr lang="en-US" sz="2000" dirty="0">
                <a:latin typeface="Cambria Math"/>
                <a:cs typeface="Cambria Math"/>
              </a:rPr>
              <a:t>, </a:t>
            </a:r>
            <a:r>
              <a:rPr lang="en-US" sz="2000" i="1" dirty="0">
                <a:latin typeface="Cambria Math"/>
                <a:cs typeface="Cambria Math"/>
              </a:rPr>
              <a:t>KR</a:t>
            </a:r>
            <a:r>
              <a:rPr lang="en-US" sz="2000" baseline="-25000" dirty="0">
                <a:latin typeface="Cambria Math"/>
                <a:cs typeface="Cambria Math"/>
              </a:rPr>
              <a:t>A</a:t>
            </a:r>
            <a:r>
              <a:rPr lang="en-US" sz="2000" dirty="0">
                <a:latin typeface="Cambria Math"/>
                <a:cs typeface="Cambria Math"/>
              </a:rPr>
              <a:t>}</a:t>
            </a:r>
          </a:p>
        </p:txBody>
      </p:sp>
      <p:sp>
        <p:nvSpPr>
          <p:cNvPr id="921610" name="Line 10"/>
          <p:cNvSpPr>
            <a:spLocks noChangeShapeType="1"/>
          </p:cNvSpPr>
          <p:nvPr/>
        </p:nvSpPr>
        <p:spPr bwMode="auto">
          <a:xfrm>
            <a:off x="2463800" y="2246868"/>
            <a:ext cx="4114800" cy="17145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11" name="AutoShape 11"/>
          <p:cNvSpPr>
            <a:spLocks noChangeArrowheads="1"/>
          </p:cNvSpPr>
          <p:nvPr/>
        </p:nvSpPr>
        <p:spPr bwMode="auto">
          <a:xfrm>
            <a:off x="6702425" y="1495584"/>
            <a:ext cx="1676400" cy="2228850"/>
          </a:xfrm>
          <a:prstGeom prst="can">
            <a:avLst>
              <a:gd name="adj" fmla="val 21894"/>
            </a:avLst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Bear’s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Turns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Bank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21612" name="Text Box 12"/>
          <p:cNvSpPr txBox="1">
            <a:spLocks noChangeArrowheads="1"/>
          </p:cNvSpPr>
          <p:nvPr/>
        </p:nvSpPr>
        <p:spPr bwMode="auto">
          <a:xfrm>
            <a:off x="6735764" y="3831590"/>
            <a:ext cx="15524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ambria Math"/>
                <a:cs typeface="Cambria Math"/>
              </a:rPr>
              <a:t>{</a:t>
            </a:r>
            <a:r>
              <a:rPr lang="en-US" sz="2000" i="1" dirty="0">
                <a:latin typeface="Cambria Math"/>
                <a:cs typeface="Cambria Math"/>
              </a:rPr>
              <a:t>KU</a:t>
            </a:r>
            <a:r>
              <a:rPr lang="en-US" sz="2000" baseline="-25000" dirty="0">
                <a:latin typeface="Cambria Math"/>
                <a:cs typeface="Cambria Math"/>
              </a:rPr>
              <a:t>TB</a:t>
            </a:r>
            <a:r>
              <a:rPr lang="en-US" sz="2000" dirty="0">
                <a:latin typeface="Cambria Math"/>
                <a:cs typeface="Cambria Math"/>
              </a:rPr>
              <a:t>, </a:t>
            </a:r>
            <a:r>
              <a:rPr lang="en-US" sz="2000" i="1" dirty="0">
                <a:latin typeface="Cambria Math"/>
                <a:cs typeface="Cambria Math"/>
              </a:rPr>
              <a:t>KR</a:t>
            </a:r>
            <a:r>
              <a:rPr lang="en-US" sz="2000" baseline="-25000" dirty="0">
                <a:latin typeface="Cambria Math"/>
                <a:cs typeface="Cambria Math"/>
              </a:rPr>
              <a:t>TB</a:t>
            </a:r>
            <a:r>
              <a:rPr lang="en-US" sz="2000" dirty="0">
                <a:latin typeface="Cambria Math"/>
                <a:cs typeface="Cambria Math"/>
              </a:rPr>
              <a:t>}</a:t>
            </a:r>
          </a:p>
        </p:txBody>
      </p:sp>
      <p:pic>
        <p:nvPicPr>
          <p:cNvPr id="921613" name="Picture 13" descr="old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1225312"/>
            <a:ext cx="2371725" cy="90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615" name="Rectangle 15"/>
          <p:cNvSpPr>
            <a:spLocks noChangeArrowheads="1"/>
          </p:cNvSpPr>
          <p:nvPr/>
        </p:nvSpPr>
        <p:spPr bwMode="auto">
          <a:xfrm>
            <a:off x="3225800" y="3050381"/>
            <a:ext cx="1066800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>
                <a:latin typeface="Cambria Math"/>
                <a:cs typeface="Cambria Math"/>
              </a:rPr>
              <a:t>M</a:t>
            </a:r>
          </a:p>
        </p:txBody>
      </p:sp>
      <p:sp>
        <p:nvSpPr>
          <p:cNvPr id="921616" name="Text Box 16"/>
          <p:cNvSpPr txBox="1">
            <a:spLocks noChangeArrowheads="1"/>
          </p:cNvSpPr>
          <p:nvPr/>
        </p:nvSpPr>
        <p:spPr bwMode="auto">
          <a:xfrm>
            <a:off x="2286000" y="3596958"/>
            <a:ext cx="41452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Cambria Math"/>
                <a:cs typeface="Cambria Math"/>
              </a:rPr>
              <a:t>M</a:t>
            </a:r>
            <a:r>
              <a:rPr lang="en-US" dirty="0"/>
              <a:t> = </a:t>
            </a:r>
            <a:r>
              <a:rPr lang="en-US" dirty="0" smtClean="0"/>
              <a:t>“</a:t>
            </a:r>
            <a:r>
              <a:rPr lang="en-US" b="1" dirty="0" smtClean="0">
                <a:solidFill>
                  <a:srgbClr val="0000FF"/>
                </a:solidFill>
              </a:rPr>
              <a:t>Bill #51342:</a:t>
            </a:r>
            <a:r>
              <a:rPr lang="en-US" dirty="0" smtClean="0"/>
              <a:t> Bear’s Turns Bank </a:t>
            </a:r>
            <a:r>
              <a:rPr lang="en-US" dirty="0"/>
              <a:t>owes the holder of this message $100.</a:t>
            </a:r>
            <a:r>
              <a:rPr lang="ja-JP" altLang="en-US" dirty="0">
                <a:latin typeface="Arial"/>
              </a:rPr>
              <a:t>”</a:t>
            </a:r>
            <a:endParaRPr lang="en-US" dirty="0"/>
          </a:p>
        </p:txBody>
      </p:sp>
      <p:sp>
        <p:nvSpPr>
          <p:cNvPr id="921617" name="Rectangle 17"/>
          <p:cNvSpPr>
            <a:spLocks noChangeArrowheads="1"/>
          </p:cNvSpPr>
          <p:nvPr/>
        </p:nvSpPr>
        <p:spPr bwMode="auto">
          <a:xfrm>
            <a:off x="4308475" y="3050381"/>
            <a:ext cx="1641475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 dirty="0">
                <a:latin typeface="Cambria Math"/>
                <a:cs typeface="Cambria Math"/>
              </a:rPr>
              <a:t>E</a:t>
            </a:r>
            <a:r>
              <a:rPr lang="en-US" sz="2000" i="1" baseline="-25000" dirty="0">
                <a:latin typeface="Cambria Math"/>
                <a:cs typeface="Cambria Math"/>
              </a:rPr>
              <a:t>KR</a:t>
            </a:r>
            <a:r>
              <a:rPr lang="en-US" sz="2000" baseline="-40000" dirty="0">
                <a:latin typeface="Cambria Math"/>
                <a:cs typeface="Cambria Math"/>
              </a:rPr>
              <a:t>TB</a:t>
            </a:r>
            <a:r>
              <a:rPr lang="en-US" dirty="0">
                <a:latin typeface="Cambria Math"/>
                <a:cs typeface="Cambria Math"/>
              </a:rPr>
              <a:t>[</a:t>
            </a:r>
            <a:r>
              <a:rPr lang="en-US" i="1" dirty="0">
                <a:latin typeface="Cambria Math"/>
                <a:cs typeface="Cambria Math"/>
              </a:rPr>
              <a:t>H</a:t>
            </a:r>
            <a:r>
              <a:rPr lang="en-US" dirty="0">
                <a:latin typeface="Cambria Math"/>
                <a:cs typeface="Cambria Math"/>
              </a:rPr>
              <a:t>(</a:t>
            </a:r>
            <a:r>
              <a:rPr lang="en-US" i="1" dirty="0">
                <a:latin typeface="Cambria Math"/>
                <a:cs typeface="Cambria Math"/>
              </a:rPr>
              <a:t>M</a:t>
            </a:r>
            <a:r>
              <a:rPr lang="en-US" dirty="0">
                <a:latin typeface="Cambria Math"/>
                <a:cs typeface="Cambria Math"/>
              </a:rPr>
              <a:t>)]</a:t>
            </a:r>
          </a:p>
        </p:txBody>
      </p:sp>
      <p:sp>
        <p:nvSpPr>
          <p:cNvPr id="921618" name="Line 18"/>
          <p:cNvSpPr>
            <a:spLocks noChangeShapeType="1"/>
          </p:cNvSpPr>
          <p:nvPr/>
        </p:nvSpPr>
        <p:spPr bwMode="auto">
          <a:xfrm flipH="1">
            <a:off x="2463800" y="2675493"/>
            <a:ext cx="4038600" cy="3429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Unique Identifiers</a:t>
            </a:r>
            <a:endParaRPr lang="en-US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70260" y="1031737"/>
            <a:ext cx="944248" cy="253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814508" y="1176000"/>
            <a:ext cx="3082925" cy="1077218"/>
          </a:xfrm>
          <a:prstGeom prst="rect">
            <a:avLst/>
          </a:prstGeom>
          <a:solidFill>
            <a:schemeClr val="accent3">
              <a:lumMod val="75000"/>
              <a:alpha val="88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Bill can only be redeemed once.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2124479" y="2385040"/>
            <a:ext cx="4764001" cy="1569660"/>
          </a:xfrm>
          <a:prstGeom prst="rect">
            <a:avLst/>
          </a:prstGeom>
          <a:solidFill>
            <a:schemeClr val="accent6">
              <a:lumMod val="75000"/>
              <a:alpha val="88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Bank cannot tell if it is Alice or Bob who cheated (first redeemer wins?)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3048000" y="4095750"/>
            <a:ext cx="4425546" cy="584776"/>
          </a:xfrm>
          <a:prstGeom prst="rect">
            <a:avLst/>
          </a:prstGeom>
          <a:solidFill>
            <a:srgbClr val="FF0000">
              <a:alpha val="88000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Not anonymous; </a:t>
            </a:r>
            <a:r>
              <a:rPr lang="en-US" sz="3200" dirty="0" err="1" smtClean="0"/>
              <a:t>tracable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603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Untraceable Cash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0660" y="1345586"/>
            <a:ext cx="4568898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Can we make </a:t>
            </a:r>
            <a:r>
              <a:rPr lang="en-US" sz="3200" b="1" dirty="0" smtClean="0"/>
              <a:t>untraceable</a:t>
            </a:r>
            <a:r>
              <a:rPr lang="en-US" sz="3200" dirty="0" smtClean="0"/>
              <a:t> digital </a:t>
            </a:r>
            <a:r>
              <a:rPr lang="en-US" sz="3200" smtClean="0"/>
              <a:t>banknotes that can </a:t>
            </a:r>
            <a:r>
              <a:rPr lang="en-US" sz="3200" b="1" dirty="0" smtClean="0"/>
              <a:t>only be </a:t>
            </a:r>
            <a:r>
              <a:rPr lang="en-US" sz="3200" b="1" smtClean="0"/>
              <a:t>spent once</a:t>
            </a:r>
            <a:r>
              <a:rPr lang="en-US" sz="3200" smtClean="0"/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0288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Technology: </a:t>
            </a:r>
            <a:r>
              <a:rPr lang="en-US" b="1" dirty="0" smtClean="0"/>
              <a:t>Blind Signatures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2960" y="2206943"/>
            <a:ext cx="32619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Normal RSA Signatures</a:t>
            </a:r>
            <a:r>
              <a:rPr lang="en-US" sz="2400" dirty="0" smtClean="0"/>
              <a:t>:</a:t>
            </a:r>
          </a:p>
          <a:p>
            <a:pPr marL="0" lvl="1"/>
            <a:r>
              <a:rPr lang="en-US" sz="2400" dirty="0" smtClean="0"/>
              <a:t>Alice selects message </a:t>
            </a:r>
            <a:r>
              <a:rPr lang="en-US" sz="2400" i="1" dirty="0" smtClean="0">
                <a:latin typeface="Cambria Math"/>
                <a:cs typeface="Cambria Math"/>
              </a:rPr>
              <a:t>m</a:t>
            </a:r>
          </a:p>
          <a:p>
            <a:pPr marL="0" lvl="1"/>
            <a:r>
              <a:rPr lang="en-US" sz="2400" dirty="0" smtClean="0"/>
              <a:t>Sends </a:t>
            </a:r>
            <a:r>
              <a:rPr lang="en-US" sz="2400" i="1" dirty="0" smtClean="0">
                <a:latin typeface="Cambria Math"/>
                <a:cs typeface="Cambria Math"/>
              </a:rPr>
              <a:t>m</a:t>
            </a:r>
            <a:r>
              <a:rPr lang="en-US" sz="2400" dirty="0" smtClean="0"/>
              <a:t> to bank</a:t>
            </a:r>
            <a:endParaRPr lang="en-US" sz="2400" dirty="0" smtClean="0">
              <a:latin typeface="Cambria Math"/>
              <a:cs typeface="Cambria Math"/>
            </a:endParaRPr>
          </a:p>
          <a:p>
            <a:pPr marL="0" lvl="1"/>
            <a:r>
              <a:rPr lang="en-US" sz="2400" dirty="0" smtClean="0"/>
              <a:t>Bank returns signature:</a:t>
            </a:r>
          </a:p>
          <a:p>
            <a:pPr marL="0" lvl="1"/>
            <a:r>
              <a:rPr lang="en-US" sz="2400" dirty="0">
                <a:latin typeface="Cambria Math"/>
                <a:cs typeface="Cambria Math"/>
              </a:rPr>
              <a:t>	</a:t>
            </a:r>
            <a:r>
              <a:rPr lang="en-US" sz="2400" dirty="0" smtClean="0">
                <a:latin typeface="Cambria Math"/>
                <a:cs typeface="Cambria Math"/>
              </a:rPr>
              <a:t>S</a:t>
            </a:r>
            <a:r>
              <a:rPr lang="en-US" sz="2400" baseline="-25000" dirty="0" smtClean="0">
                <a:latin typeface="Cambria Math"/>
                <a:cs typeface="Cambria Math"/>
              </a:rPr>
              <a:t>M</a:t>
            </a:r>
            <a:r>
              <a:rPr lang="en-US" sz="2400" dirty="0" smtClean="0">
                <a:latin typeface="Cambria Math"/>
                <a:cs typeface="Cambria Math"/>
              </a:rPr>
              <a:t> </a:t>
            </a:r>
            <a:r>
              <a:rPr lang="en-US" sz="2400" dirty="0">
                <a:latin typeface="Cambria Math"/>
                <a:cs typeface="Cambria Math"/>
              </a:rPr>
              <a:t>= </a:t>
            </a:r>
            <a:r>
              <a:rPr lang="en-US" sz="2400" i="1" dirty="0" smtClean="0">
                <a:latin typeface="Cambria Math"/>
                <a:cs typeface="Cambria Math"/>
              </a:rPr>
              <a:t>m</a:t>
            </a:r>
            <a:r>
              <a:rPr lang="en-US" sz="2400" i="1" baseline="30000" dirty="0" smtClean="0">
                <a:latin typeface="Cambria Math"/>
                <a:cs typeface="Cambria Math"/>
              </a:rPr>
              <a:t>d </a:t>
            </a:r>
            <a:r>
              <a:rPr lang="en-US" sz="2400" dirty="0" smtClean="0">
                <a:latin typeface="Cambria Math"/>
                <a:cs typeface="Cambria Math"/>
              </a:rPr>
              <a:t>mod</a:t>
            </a:r>
            <a:r>
              <a:rPr lang="en-US" sz="2400" i="1" dirty="0" smtClean="0">
                <a:latin typeface="Cambria Math"/>
                <a:cs typeface="Cambria Math"/>
              </a:rPr>
              <a:t> n</a:t>
            </a:r>
            <a:endParaRPr lang="en-US" sz="2400" dirty="0">
              <a:latin typeface="Cambria Math"/>
              <a:cs typeface="Cambria Math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1519367"/>
            <a:ext cx="31846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Goal: Blind Signatures</a:t>
            </a:r>
            <a:r>
              <a:rPr lang="en-US" sz="2400" dirty="0" smtClean="0"/>
              <a:t>:</a:t>
            </a:r>
          </a:p>
          <a:p>
            <a:pPr marL="0" lvl="1"/>
            <a:r>
              <a:rPr lang="en-US" sz="2400" dirty="0" smtClean="0"/>
              <a:t>Alice selects message </a:t>
            </a:r>
            <a:r>
              <a:rPr lang="en-US" sz="2400" i="1" dirty="0" smtClean="0">
                <a:latin typeface="Cambria Math"/>
                <a:cs typeface="Cambria Math"/>
              </a:rPr>
              <a:t>m</a:t>
            </a:r>
          </a:p>
          <a:p>
            <a:pPr marL="0" lvl="1"/>
            <a:r>
              <a:rPr lang="en-US" sz="2400" dirty="0" smtClean="0"/>
              <a:t>Alice obtains </a:t>
            </a:r>
            <a:r>
              <a:rPr lang="en-US" sz="2400" dirty="0" smtClean="0">
                <a:latin typeface="Cambria Math"/>
                <a:cs typeface="Cambria Math"/>
              </a:rPr>
              <a:t>S</a:t>
            </a:r>
            <a:r>
              <a:rPr lang="en-US" sz="2400" baseline="-25000" dirty="0" smtClean="0">
                <a:latin typeface="Cambria Math"/>
                <a:cs typeface="Cambria Math"/>
              </a:rPr>
              <a:t>M</a:t>
            </a:r>
          </a:p>
          <a:p>
            <a:pPr marL="0" lvl="1"/>
            <a:r>
              <a:rPr lang="en-US" sz="2400" dirty="0" smtClean="0"/>
              <a:t>Bank doesn’t learn </a:t>
            </a:r>
            <a:r>
              <a:rPr lang="en-US" sz="2400" i="1" dirty="0" smtClean="0">
                <a:latin typeface="Cambria Math"/>
                <a:cs typeface="Cambria Math"/>
              </a:rPr>
              <a:t>m</a:t>
            </a:r>
            <a:endParaRPr lang="en-US" sz="2400" i="1" dirty="0">
              <a:latin typeface="Cambria Math"/>
              <a:cs typeface="Cambria Math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520" y="1103869"/>
            <a:ext cx="3186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Bank’s public key: </a:t>
            </a:r>
            <a:r>
              <a:rPr lang="en-US" sz="2400" dirty="0" smtClean="0">
                <a:latin typeface="Cambria Math"/>
                <a:cs typeface="Cambria Math"/>
              </a:rPr>
              <a:t>(</a:t>
            </a:r>
            <a:r>
              <a:rPr lang="en-US" sz="2400" i="1" dirty="0" smtClean="0">
                <a:latin typeface="Cambria Math"/>
                <a:cs typeface="Cambria Math"/>
              </a:rPr>
              <a:t>e</a:t>
            </a:r>
            <a:r>
              <a:rPr lang="en-US" sz="2400" dirty="0" smtClean="0">
                <a:latin typeface="Cambria Math"/>
                <a:cs typeface="Cambria Math"/>
              </a:rPr>
              <a:t>, </a:t>
            </a:r>
            <a:r>
              <a:rPr lang="en-US" sz="2400" i="1" dirty="0" smtClean="0">
                <a:latin typeface="Cambria Math"/>
                <a:cs typeface="Cambria Math"/>
              </a:rPr>
              <a:t>n</a:t>
            </a:r>
            <a:r>
              <a:rPr lang="en-US" sz="2400" dirty="0" smtClean="0">
                <a:latin typeface="Cambria Math"/>
                <a:cs typeface="Cambria Math"/>
              </a:rPr>
              <a:t>)</a:t>
            </a:r>
          </a:p>
          <a:p>
            <a:r>
              <a:rPr lang="en-US" sz="2400" dirty="0"/>
              <a:t>Bank’s </a:t>
            </a:r>
            <a:r>
              <a:rPr lang="en-US" sz="2400" dirty="0" smtClean="0"/>
              <a:t>private </a:t>
            </a:r>
            <a:r>
              <a:rPr lang="en-US" sz="2400" dirty="0"/>
              <a:t>key: </a:t>
            </a:r>
            <a:r>
              <a:rPr lang="en-US" sz="2400" i="1" dirty="0" smtClean="0">
                <a:latin typeface="Cambria Math"/>
                <a:cs typeface="Cambria Math"/>
              </a:rPr>
              <a:t>d</a:t>
            </a:r>
            <a:endParaRPr lang="en-US" sz="2400" dirty="0">
              <a:latin typeface="Cambria Math"/>
              <a:cs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97440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Technology: </a:t>
            </a:r>
            <a:r>
              <a:rPr lang="en-US" b="1" dirty="0" smtClean="0"/>
              <a:t>Blind Signatures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2960" y="2206943"/>
            <a:ext cx="326193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Normal Signatures</a:t>
            </a:r>
            <a:r>
              <a:rPr lang="en-US" sz="2400" dirty="0" smtClean="0"/>
              <a:t>:</a:t>
            </a:r>
          </a:p>
          <a:p>
            <a:pPr marL="0" lvl="1"/>
            <a:r>
              <a:rPr lang="en-US" sz="2400" dirty="0" smtClean="0"/>
              <a:t>Alice selects message </a:t>
            </a:r>
            <a:r>
              <a:rPr lang="en-US" sz="2400" i="1" dirty="0" smtClean="0">
                <a:latin typeface="Cambria Math"/>
                <a:cs typeface="Cambria Math"/>
              </a:rPr>
              <a:t>m</a:t>
            </a:r>
          </a:p>
          <a:p>
            <a:pPr marL="0" lvl="1"/>
            <a:r>
              <a:rPr lang="en-US" sz="2400" dirty="0" smtClean="0">
                <a:latin typeface="Cambria Math"/>
                <a:cs typeface="Cambria Math"/>
              </a:rPr>
              <a:t>S</a:t>
            </a:r>
            <a:r>
              <a:rPr lang="en-US" sz="2400" baseline="-25000" dirty="0" smtClean="0">
                <a:latin typeface="Cambria Math"/>
                <a:cs typeface="Cambria Math"/>
              </a:rPr>
              <a:t>M</a:t>
            </a:r>
            <a:r>
              <a:rPr lang="en-US" sz="2400" dirty="0" smtClean="0">
                <a:latin typeface="Cambria Math"/>
                <a:cs typeface="Cambria Math"/>
              </a:rPr>
              <a:t> </a:t>
            </a:r>
            <a:r>
              <a:rPr lang="en-US" sz="2400" dirty="0">
                <a:latin typeface="Cambria Math"/>
                <a:cs typeface="Cambria Math"/>
              </a:rPr>
              <a:t>= </a:t>
            </a:r>
            <a:r>
              <a:rPr lang="en-US" sz="2400" i="1" dirty="0" smtClean="0">
                <a:latin typeface="Cambria Math"/>
                <a:cs typeface="Cambria Math"/>
              </a:rPr>
              <a:t>m</a:t>
            </a:r>
            <a:r>
              <a:rPr lang="en-US" sz="2400" i="1" baseline="30000" dirty="0" smtClean="0">
                <a:latin typeface="Cambria Math"/>
                <a:cs typeface="Cambria Math"/>
              </a:rPr>
              <a:t>d </a:t>
            </a:r>
            <a:r>
              <a:rPr lang="en-US" sz="2400" dirty="0" smtClean="0">
                <a:latin typeface="Cambria Math"/>
                <a:cs typeface="Cambria Math"/>
              </a:rPr>
              <a:t>mod</a:t>
            </a:r>
            <a:r>
              <a:rPr lang="en-US" sz="2400" i="1" dirty="0" smtClean="0">
                <a:latin typeface="Cambria Math"/>
                <a:cs typeface="Cambria Math"/>
              </a:rPr>
              <a:t> n</a:t>
            </a:r>
            <a:endParaRPr lang="en-US" sz="2400" dirty="0">
              <a:latin typeface="Cambria Math"/>
              <a:cs typeface="Cambria Math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3613" y="1178560"/>
            <a:ext cx="453917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Blind Signatures</a:t>
            </a:r>
            <a:r>
              <a:rPr lang="en-US" sz="2400" dirty="0" smtClean="0"/>
              <a:t>:</a:t>
            </a:r>
          </a:p>
          <a:p>
            <a:pPr marL="0" lvl="1"/>
            <a:r>
              <a:rPr lang="en-US" sz="2400" dirty="0" smtClean="0"/>
              <a:t>Alice selects message </a:t>
            </a:r>
            <a:r>
              <a:rPr lang="en-US" sz="2400" i="1" dirty="0">
                <a:latin typeface="Cambria Math"/>
                <a:cs typeface="Cambria Math"/>
              </a:rPr>
              <a:t>m</a:t>
            </a:r>
            <a:endParaRPr lang="en-US" sz="2400" i="1" dirty="0" smtClean="0">
              <a:latin typeface="Cambria Math"/>
              <a:cs typeface="Cambria Math"/>
            </a:endParaRPr>
          </a:p>
          <a:p>
            <a:pPr marL="0" lvl="1"/>
            <a:r>
              <a:rPr lang="en-US" sz="2400" dirty="0" smtClean="0"/>
              <a:t>Picks random </a:t>
            </a:r>
            <a:r>
              <a:rPr lang="en-US" sz="2400" i="1" dirty="0" smtClean="0">
                <a:latin typeface="Cambria Math"/>
                <a:cs typeface="Cambria Math"/>
              </a:rPr>
              <a:t>k</a:t>
            </a:r>
            <a:r>
              <a:rPr lang="en-US" sz="2400" dirty="0" smtClean="0"/>
              <a:t> in </a:t>
            </a:r>
            <a:r>
              <a:rPr lang="en-US" sz="2400" dirty="0" smtClean="0">
                <a:latin typeface="Cambria Math"/>
                <a:cs typeface="Cambria Math"/>
              </a:rPr>
              <a:t>[1, </a:t>
            </a:r>
            <a:r>
              <a:rPr lang="en-US" sz="2400" i="1" dirty="0" smtClean="0">
                <a:latin typeface="Cambria Math"/>
                <a:cs typeface="Cambria Math"/>
              </a:rPr>
              <a:t>n</a:t>
            </a:r>
            <a:r>
              <a:rPr lang="en-US" sz="2400" dirty="0" smtClean="0">
                <a:latin typeface="Cambria Math"/>
                <a:cs typeface="Cambria Math"/>
              </a:rPr>
              <a:t>)</a:t>
            </a:r>
          </a:p>
          <a:p>
            <a:pPr marL="0" lvl="1"/>
            <a:r>
              <a:rPr lang="en-US" sz="2400" dirty="0" smtClean="0"/>
              <a:t>Sends bank </a:t>
            </a:r>
            <a:r>
              <a:rPr lang="en-US" sz="2400" i="1" dirty="0" smtClean="0">
                <a:latin typeface="Cambria Math"/>
                <a:cs typeface="Cambria Math"/>
              </a:rPr>
              <a:t>t</a:t>
            </a:r>
            <a:r>
              <a:rPr lang="en-US" sz="2400" dirty="0" smtClean="0">
                <a:latin typeface="Cambria Math"/>
                <a:cs typeface="Cambria Math"/>
              </a:rPr>
              <a:t> </a:t>
            </a:r>
            <a:r>
              <a:rPr lang="en-US" sz="2400" dirty="0">
                <a:latin typeface="Cambria Math"/>
                <a:cs typeface="Cambria Math"/>
              </a:rPr>
              <a:t>= </a:t>
            </a:r>
            <a:r>
              <a:rPr lang="en-US" sz="2400" i="1" dirty="0" err="1">
                <a:latin typeface="Cambria Math"/>
                <a:cs typeface="Cambria Math"/>
              </a:rPr>
              <a:t>mk</a:t>
            </a:r>
            <a:r>
              <a:rPr lang="en-US" sz="2400" i="1" baseline="30000" dirty="0" err="1">
                <a:latin typeface="Cambria Math"/>
                <a:cs typeface="Cambria Math"/>
              </a:rPr>
              <a:t>e</a:t>
            </a:r>
            <a:r>
              <a:rPr lang="en-US" sz="2400" dirty="0">
                <a:latin typeface="Cambria Math"/>
                <a:cs typeface="Cambria Math"/>
              </a:rPr>
              <a:t> mod </a:t>
            </a:r>
            <a:r>
              <a:rPr lang="en-US" sz="2400" i="1" dirty="0">
                <a:latin typeface="Cambria Math"/>
                <a:cs typeface="Cambria Math"/>
              </a:rPr>
              <a:t>n</a:t>
            </a:r>
            <a:endParaRPr lang="en-US" sz="2400" dirty="0" smtClean="0">
              <a:latin typeface="Cambria Math"/>
              <a:cs typeface="Cambria Math"/>
            </a:endParaRPr>
          </a:p>
          <a:p>
            <a:pPr marL="0" lvl="1"/>
            <a:r>
              <a:rPr lang="en-US" sz="2400" dirty="0" smtClean="0"/>
              <a:t>Bank signs: </a:t>
            </a:r>
            <a:endParaRPr lang="en-US" sz="2400" dirty="0">
              <a:latin typeface="Cambria Math"/>
              <a:cs typeface="Cambria Math"/>
            </a:endParaRPr>
          </a:p>
          <a:p>
            <a:pPr marL="0" lvl="1"/>
            <a:r>
              <a:rPr lang="en-US" sz="2400" i="1" dirty="0" smtClean="0">
                <a:latin typeface="Cambria Math"/>
                <a:cs typeface="Cambria Math"/>
              </a:rPr>
              <a:t>t</a:t>
            </a:r>
            <a:r>
              <a:rPr lang="en-US" sz="2400" i="1" baseline="30000" dirty="0" smtClean="0">
                <a:latin typeface="Cambria Math"/>
                <a:cs typeface="Cambria Math"/>
              </a:rPr>
              <a:t>d</a:t>
            </a:r>
            <a:r>
              <a:rPr lang="en-US" sz="2400" i="1" dirty="0" smtClean="0">
                <a:latin typeface="Cambria Math"/>
                <a:cs typeface="Cambria Math"/>
              </a:rPr>
              <a:t> </a:t>
            </a:r>
            <a:r>
              <a:rPr lang="en-US" sz="2400" dirty="0">
                <a:latin typeface="Cambria Math"/>
                <a:cs typeface="Cambria Math"/>
              </a:rPr>
              <a:t>=</a:t>
            </a:r>
            <a:r>
              <a:rPr lang="en-US" sz="2400" i="1" dirty="0">
                <a:latin typeface="Cambria Math"/>
                <a:cs typeface="Cambria Math"/>
              </a:rPr>
              <a:t> </a:t>
            </a:r>
            <a:r>
              <a:rPr lang="en-US" sz="2400" dirty="0">
                <a:latin typeface="Cambria Math"/>
                <a:cs typeface="Cambria Math"/>
              </a:rPr>
              <a:t>(</a:t>
            </a:r>
            <a:r>
              <a:rPr lang="en-US" sz="2400" i="1" dirty="0" err="1">
                <a:latin typeface="Cambria Math"/>
                <a:cs typeface="Cambria Math"/>
              </a:rPr>
              <a:t>mk</a:t>
            </a:r>
            <a:r>
              <a:rPr lang="en-US" sz="2400" i="1" baseline="30000" dirty="0" err="1">
                <a:latin typeface="Cambria Math"/>
                <a:cs typeface="Cambria Math"/>
              </a:rPr>
              <a:t>e</a:t>
            </a:r>
            <a:r>
              <a:rPr lang="en-US" sz="2400" baseline="30000" dirty="0">
                <a:latin typeface="Cambria Math"/>
                <a:cs typeface="Cambria Math"/>
              </a:rPr>
              <a:t> </a:t>
            </a:r>
            <a:r>
              <a:rPr lang="en-US" sz="2400" dirty="0">
                <a:latin typeface="Cambria Math"/>
                <a:cs typeface="Cambria Math"/>
              </a:rPr>
              <a:t>mod </a:t>
            </a:r>
            <a:r>
              <a:rPr lang="en-US" sz="2400" i="1" dirty="0">
                <a:latin typeface="Cambria Math"/>
                <a:cs typeface="Cambria Math"/>
              </a:rPr>
              <a:t>n</a:t>
            </a:r>
            <a:r>
              <a:rPr lang="en-US" sz="2400" dirty="0">
                <a:latin typeface="Cambria Math"/>
                <a:cs typeface="Cambria Math"/>
              </a:rPr>
              <a:t>)</a:t>
            </a:r>
            <a:r>
              <a:rPr lang="en-US" sz="2400" i="1" baseline="30000" dirty="0">
                <a:latin typeface="Cambria Math"/>
                <a:cs typeface="Cambria Math"/>
              </a:rPr>
              <a:t>d </a:t>
            </a:r>
            <a:r>
              <a:rPr lang="en-US" sz="2400" dirty="0" smtClean="0">
                <a:latin typeface="Cambria Math"/>
                <a:cs typeface="Cambria Math"/>
              </a:rPr>
              <a:t>mod </a:t>
            </a:r>
            <a:r>
              <a:rPr lang="en-US" sz="2400" i="1" dirty="0" smtClean="0">
                <a:latin typeface="Cambria Math"/>
                <a:cs typeface="Cambria Math"/>
              </a:rPr>
              <a:t>n</a:t>
            </a:r>
          </a:p>
          <a:p>
            <a:pPr marL="0" lvl="1"/>
            <a:r>
              <a:rPr lang="en-US" sz="2400" dirty="0" smtClean="0"/>
              <a:t>Alice computes </a:t>
            </a:r>
            <a:r>
              <a:rPr lang="en-US" sz="2400" i="1" dirty="0">
                <a:latin typeface="Cambria Math"/>
                <a:cs typeface="Cambria Math"/>
              </a:rPr>
              <a:t>m</a:t>
            </a:r>
            <a:r>
              <a:rPr lang="en-US" sz="2400" i="1" baseline="30000" dirty="0">
                <a:latin typeface="Cambria Math"/>
                <a:cs typeface="Cambria Math"/>
              </a:rPr>
              <a:t>d </a:t>
            </a:r>
            <a:r>
              <a:rPr lang="en-US" sz="2400" dirty="0">
                <a:latin typeface="Cambria Math"/>
                <a:cs typeface="Cambria Math"/>
              </a:rPr>
              <a:t>mod</a:t>
            </a:r>
            <a:r>
              <a:rPr lang="en-US" sz="2400" i="1" dirty="0">
                <a:latin typeface="Cambria Math"/>
                <a:cs typeface="Cambria Math"/>
              </a:rPr>
              <a:t> </a:t>
            </a:r>
            <a:r>
              <a:rPr lang="en-US" sz="2400" i="1" dirty="0" smtClean="0">
                <a:latin typeface="Cambria Math"/>
                <a:cs typeface="Cambria Math"/>
              </a:rPr>
              <a:t>n</a:t>
            </a:r>
            <a:r>
              <a:rPr lang="en-US" sz="2400" dirty="0" smtClean="0"/>
              <a:t>: </a:t>
            </a:r>
            <a:endParaRPr lang="en-US" sz="2400" i="1" dirty="0" smtClean="0">
              <a:latin typeface="Cambria Math"/>
              <a:cs typeface="Cambria Math"/>
            </a:endParaRPr>
          </a:p>
          <a:p>
            <a:pPr marL="0" lvl="1"/>
            <a:r>
              <a:rPr lang="en-US" sz="2400" i="1" dirty="0" smtClean="0">
                <a:latin typeface="Cambria Math"/>
                <a:cs typeface="Cambria Math"/>
              </a:rPr>
              <a:t>    </a:t>
            </a:r>
            <a:r>
              <a:rPr lang="en-US" sz="2400" dirty="0" smtClean="0">
                <a:latin typeface="Cambria Math"/>
                <a:cs typeface="Cambria Math"/>
              </a:rPr>
              <a:t>=</a:t>
            </a:r>
            <a:r>
              <a:rPr lang="en-US" sz="2400" i="1" dirty="0" smtClean="0">
                <a:latin typeface="Cambria Math"/>
                <a:cs typeface="Cambria Math"/>
              </a:rPr>
              <a:t> </a:t>
            </a:r>
            <a:r>
              <a:rPr lang="en-US" sz="2400" dirty="0" smtClean="0">
                <a:latin typeface="Cambria Math"/>
                <a:cs typeface="Cambria Math"/>
              </a:rPr>
              <a:t>(</a:t>
            </a:r>
            <a:r>
              <a:rPr lang="en-US" sz="2400" i="1" dirty="0" err="1" smtClean="0">
                <a:latin typeface="Cambria Math"/>
                <a:cs typeface="Cambria Math"/>
              </a:rPr>
              <a:t>mk</a:t>
            </a:r>
            <a:r>
              <a:rPr lang="en-US" sz="2400" i="1" baseline="30000" dirty="0" err="1" smtClean="0">
                <a:latin typeface="Cambria Math"/>
                <a:cs typeface="Cambria Math"/>
              </a:rPr>
              <a:t>e</a:t>
            </a:r>
            <a:r>
              <a:rPr lang="en-US" sz="2400" dirty="0" smtClean="0">
                <a:latin typeface="Cambria Math"/>
                <a:cs typeface="Cambria Math"/>
              </a:rPr>
              <a:t>)</a:t>
            </a:r>
            <a:r>
              <a:rPr lang="en-US" sz="2400" i="1" baseline="30000" dirty="0" smtClean="0">
                <a:latin typeface="Cambria Math"/>
                <a:cs typeface="Cambria Math"/>
              </a:rPr>
              <a:t>d</a:t>
            </a:r>
            <a:r>
              <a:rPr lang="en-US" sz="2400" baseline="30000" dirty="0" smtClean="0">
                <a:latin typeface="Cambria Math"/>
                <a:cs typeface="Cambria Math"/>
              </a:rPr>
              <a:t> </a:t>
            </a:r>
            <a:r>
              <a:rPr lang="en-US" sz="2400" dirty="0" smtClean="0">
                <a:latin typeface="Cambria Math"/>
                <a:cs typeface="Cambria Math"/>
              </a:rPr>
              <a:t>mod </a:t>
            </a:r>
            <a:r>
              <a:rPr lang="en-US" sz="2400" i="1" dirty="0" smtClean="0">
                <a:latin typeface="Cambria Math"/>
                <a:cs typeface="Cambria Math"/>
              </a:rPr>
              <a:t>n </a:t>
            </a:r>
            <a:r>
              <a:rPr lang="en-US" sz="2400" dirty="0" smtClean="0">
                <a:latin typeface="Cambria Math"/>
                <a:cs typeface="Cambria Math"/>
                <a:sym typeface="Symbol" charset="0"/>
              </a:rPr>
              <a:t> </a:t>
            </a:r>
            <a:r>
              <a:rPr lang="en-US" sz="2400" i="1" dirty="0" err="1" smtClean="0">
                <a:latin typeface="Cambria Math"/>
                <a:cs typeface="Cambria Math"/>
              </a:rPr>
              <a:t>m</a:t>
            </a:r>
            <a:r>
              <a:rPr lang="en-US" sz="2400" i="1" baseline="30000" dirty="0" err="1" smtClean="0">
                <a:latin typeface="Cambria Math"/>
                <a:cs typeface="Cambria Math"/>
              </a:rPr>
              <a:t>d</a:t>
            </a:r>
            <a:r>
              <a:rPr lang="en-US" sz="2400" i="1" dirty="0" err="1" smtClean="0">
                <a:latin typeface="Cambria Math"/>
                <a:cs typeface="Cambria Math"/>
              </a:rPr>
              <a:t>k</a:t>
            </a:r>
            <a:r>
              <a:rPr lang="en-US" sz="2400" i="1" baseline="30000" dirty="0" err="1" smtClean="0">
                <a:latin typeface="Cambria Math"/>
                <a:cs typeface="Cambria Math"/>
              </a:rPr>
              <a:t>ed</a:t>
            </a:r>
            <a:r>
              <a:rPr lang="en-US" sz="2400" baseline="30000" dirty="0" smtClean="0">
                <a:latin typeface="Cambria Math"/>
                <a:cs typeface="Cambria Math"/>
              </a:rPr>
              <a:t> </a:t>
            </a:r>
            <a:r>
              <a:rPr lang="en-US" sz="2400" dirty="0" smtClean="0">
                <a:latin typeface="Cambria Math"/>
                <a:cs typeface="Cambria Math"/>
              </a:rPr>
              <a:t>mod </a:t>
            </a:r>
            <a:r>
              <a:rPr lang="en-US" sz="2400" i="1" dirty="0" smtClean="0">
                <a:latin typeface="Cambria Math"/>
                <a:cs typeface="Cambria Math"/>
              </a:rPr>
              <a:t>n</a:t>
            </a:r>
            <a:endParaRPr lang="en-US" sz="2400" i="1" dirty="0">
              <a:latin typeface="Cambria Math"/>
              <a:cs typeface="Cambria Math"/>
            </a:endParaRPr>
          </a:p>
          <a:p>
            <a:pPr marL="0" lvl="1"/>
            <a:r>
              <a:rPr lang="en-US" sz="2400" dirty="0" smtClean="0">
                <a:cs typeface="Cambria Math"/>
              </a:rPr>
              <a:t>divide by </a:t>
            </a:r>
            <a:r>
              <a:rPr lang="en-US" sz="2400" i="1" dirty="0" smtClean="0">
                <a:latin typeface="Cambria Math"/>
                <a:cs typeface="Cambria Math"/>
              </a:rPr>
              <a:t>k </a:t>
            </a:r>
            <a:r>
              <a:rPr lang="en-US" sz="2400" dirty="0" smtClean="0">
                <a:latin typeface="Cambria Math"/>
                <a:cs typeface="Cambria Math"/>
              </a:rPr>
              <a:t>=</a:t>
            </a:r>
            <a:r>
              <a:rPr lang="en-US" sz="2400" i="1" dirty="0" smtClean="0">
                <a:latin typeface="Cambria Math"/>
                <a:cs typeface="Cambria Math"/>
              </a:rPr>
              <a:t> m</a:t>
            </a:r>
            <a:r>
              <a:rPr lang="en-US" sz="2400" i="1" baseline="30000" dirty="0" smtClean="0">
                <a:latin typeface="Cambria Math"/>
                <a:cs typeface="Cambria Math"/>
              </a:rPr>
              <a:t>d</a:t>
            </a:r>
            <a:r>
              <a:rPr lang="en-US" sz="2400" baseline="30000" dirty="0" smtClean="0">
                <a:latin typeface="Cambria Math"/>
                <a:cs typeface="Cambria Math"/>
              </a:rPr>
              <a:t> </a:t>
            </a:r>
            <a:r>
              <a:rPr lang="en-US" sz="2400" dirty="0">
                <a:latin typeface="Cambria Math"/>
                <a:cs typeface="Cambria Math"/>
              </a:rPr>
              <a:t>mod </a:t>
            </a:r>
            <a:r>
              <a:rPr lang="en-US" sz="2400" i="1" dirty="0" smtClean="0">
                <a:latin typeface="Cambria Math"/>
                <a:cs typeface="Cambria Math"/>
              </a:rPr>
              <a:t>n</a:t>
            </a:r>
            <a:endParaRPr lang="en-US" sz="2400" i="1" dirty="0">
              <a:latin typeface="Cambria Math"/>
              <a:cs typeface="Cambria Math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520" y="1103869"/>
            <a:ext cx="3186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Bank’s public key: </a:t>
            </a:r>
            <a:r>
              <a:rPr lang="en-US" sz="2400" dirty="0" smtClean="0">
                <a:latin typeface="Cambria Math"/>
                <a:cs typeface="Cambria Math"/>
              </a:rPr>
              <a:t>(</a:t>
            </a:r>
            <a:r>
              <a:rPr lang="en-US" sz="2400" i="1" dirty="0" smtClean="0">
                <a:latin typeface="Cambria Math"/>
                <a:cs typeface="Cambria Math"/>
              </a:rPr>
              <a:t>e</a:t>
            </a:r>
            <a:r>
              <a:rPr lang="en-US" sz="2400" dirty="0" smtClean="0">
                <a:latin typeface="Cambria Math"/>
                <a:cs typeface="Cambria Math"/>
              </a:rPr>
              <a:t>, </a:t>
            </a:r>
            <a:r>
              <a:rPr lang="en-US" sz="2400" i="1" dirty="0" smtClean="0">
                <a:latin typeface="Cambria Math"/>
                <a:cs typeface="Cambria Math"/>
              </a:rPr>
              <a:t>n</a:t>
            </a:r>
            <a:r>
              <a:rPr lang="en-US" sz="2400" dirty="0" smtClean="0">
                <a:latin typeface="Cambria Math"/>
                <a:cs typeface="Cambria Math"/>
              </a:rPr>
              <a:t>)</a:t>
            </a:r>
          </a:p>
          <a:p>
            <a:r>
              <a:rPr lang="en-US" sz="2400" dirty="0"/>
              <a:t>Bank’s </a:t>
            </a:r>
            <a:r>
              <a:rPr lang="en-US" sz="2400" dirty="0" smtClean="0"/>
              <a:t>private </a:t>
            </a:r>
            <a:r>
              <a:rPr lang="en-US" sz="2400" dirty="0"/>
              <a:t>key: </a:t>
            </a:r>
            <a:r>
              <a:rPr lang="en-US" sz="2400" i="1" dirty="0" smtClean="0">
                <a:latin typeface="Cambria Math"/>
                <a:cs typeface="Cambria Math"/>
              </a:rPr>
              <a:t>d</a:t>
            </a:r>
            <a:endParaRPr lang="en-US" sz="2400" dirty="0">
              <a:latin typeface="Cambria Math"/>
              <a:cs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14753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9807B-AEBD-B345-B47D-AFF037D14BD4}" type="slidenum">
              <a:rPr lang="en-US"/>
              <a:pPr/>
              <a:t>33</a:t>
            </a:fld>
            <a:endParaRPr lang="en-US"/>
          </a:p>
        </p:txBody>
      </p:sp>
      <p:sp>
        <p:nvSpPr>
          <p:cNvPr id="921610" name="Line 10"/>
          <p:cNvSpPr>
            <a:spLocks noChangeShapeType="1"/>
          </p:cNvSpPr>
          <p:nvPr/>
        </p:nvSpPr>
        <p:spPr bwMode="auto">
          <a:xfrm>
            <a:off x="2463800" y="2246868"/>
            <a:ext cx="4114800" cy="17145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11" name="AutoShape 11"/>
          <p:cNvSpPr>
            <a:spLocks noChangeArrowheads="1"/>
          </p:cNvSpPr>
          <p:nvPr/>
        </p:nvSpPr>
        <p:spPr bwMode="auto">
          <a:xfrm>
            <a:off x="6702425" y="1495584"/>
            <a:ext cx="1676400" cy="2228850"/>
          </a:xfrm>
          <a:prstGeom prst="can">
            <a:avLst>
              <a:gd name="adj" fmla="val 21894"/>
            </a:avLst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Bear’s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Turns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Bank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21612" name="Text Box 12"/>
          <p:cNvSpPr txBox="1">
            <a:spLocks noChangeArrowheads="1"/>
          </p:cNvSpPr>
          <p:nvPr/>
        </p:nvSpPr>
        <p:spPr bwMode="auto">
          <a:xfrm>
            <a:off x="6735764" y="3831590"/>
            <a:ext cx="15524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ambria Math"/>
                <a:cs typeface="Cambria Math"/>
              </a:rPr>
              <a:t>{</a:t>
            </a:r>
            <a:r>
              <a:rPr lang="en-US" sz="2000" i="1" dirty="0">
                <a:latin typeface="Cambria Math"/>
                <a:cs typeface="Cambria Math"/>
              </a:rPr>
              <a:t>KU</a:t>
            </a:r>
            <a:r>
              <a:rPr lang="en-US" sz="2000" baseline="-25000" dirty="0">
                <a:latin typeface="Cambria Math"/>
                <a:cs typeface="Cambria Math"/>
              </a:rPr>
              <a:t>TB</a:t>
            </a:r>
            <a:r>
              <a:rPr lang="en-US" sz="2000" dirty="0">
                <a:latin typeface="Cambria Math"/>
                <a:cs typeface="Cambria Math"/>
              </a:rPr>
              <a:t>, </a:t>
            </a:r>
            <a:r>
              <a:rPr lang="en-US" sz="2000" i="1" dirty="0">
                <a:latin typeface="Cambria Math"/>
                <a:cs typeface="Cambria Math"/>
              </a:rPr>
              <a:t>KR</a:t>
            </a:r>
            <a:r>
              <a:rPr lang="en-US" sz="2000" baseline="-25000" dirty="0">
                <a:latin typeface="Cambria Math"/>
                <a:cs typeface="Cambria Math"/>
              </a:rPr>
              <a:t>TB</a:t>
            </a:r>
            <a:r>
              <a:rPr lang="en-US" sz="2000" dirty="0">
                <a:latin typeface="Cambria Math"/>
                <a:cs typeface="Cambria Math"/>
              </a:rPr>
              <a:t>}</a:t>
            </a:r>
          </a:p>
        </p:txBody>
      </p:sp>
      <p:pic>
        <p:nvPicPr>
          <p:cNvPr id="921613" name="Picture 13" descr="old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1225312"/>
            <a:ext cx="2371725" cy="90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615" name="Rectangle 15"/>
          <p:cNvSpPr>
            <a:spLocks noChangeArrowheads="1"/>
          </p:cNvSpPr>
          <p:nvPr/>
        </p:nvSpPr>
        <p:spPr bwMode="auto">
          <a:xfrm>
            <a:off x="2057400" y="1428750"/>
            <a:ext cx="1066800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 dirty="0" smtClean="0">
                <a:latin typeface="Cambria Math"/>
                <a:cs typeface="Cambria Math"/>
              </a:rPr>
              <a:t>M</a:t>
            </a:r>
            <a:r>
              <a:rPr lang="en-US" i="1" baseline="30000" dirty="0" smtClean="0">
                <a:latin typeface="Cambria Math"/>
                <a:cs typeface="Cambria Math"/>
              </a:rPr>
              <a:t>k</a:t>
            </a:r>
            <a:endParaRPr lang="en-US" i="1" baseline="30000" dirty="0">
              <a:latin typeface="Cambria Math"/>
              <a:cs typeface="Cambria Math"/>
            </a:endParaRPr>
          </a:p>
        </p:txBody>
      </p:sp>
      <p:sp>
        <p:nvSpPr>
          <p:cNvPr id="921616" name="Text Box 16"/>
          <p:cNvSpPr txBox="1">
            <a:spLocks noChangeArrowheads="1"/>
          </p:cNvSpPr>
          <p:nvPr/>
        </p:nvSpPr>
        <p:spPr bwMode="auto">
          <a:xfrm>
            <a:off x="391160" y="3702496"/>
            <a:ext cx="41452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Cambria Math"/>
                <a:cs typeface="Cambria Math"/>
              </a:rPr>
              <a:t>M</a:t>
            </a:r>
            <a:r>
              <a:rPr lang="en-US" dirty="0"/>
              <a:t> = </a:t>
            </a:r>
            <a:r>
              <a:rPr lang="en-US" dirty="0" smtClean="0"/>
              <a:t>“</a:t>
            </a:r>
            <a:r>
              <a:rPr lang="en-US" b="1" dirty="0" smtClean="0">
                <a:solidFill>
                  <a:srgbClr val="0000FF"/>
                </a:solidFill>
              </a:rPr>
              <a:t>Bill #51342:</a:t>
            </a:r>
            <a:r>
              <a:rPr lang="en-US" dirty="0" smtClean="0"/>
              <a:t> Bear’s Turns Bank </a:t>
            </a:r>
            <a:r>
              <a:rPr lang="en-US" dirty="0"/>
              <a:t>owes the holder of this message $100.</a:t>
            </a:r>
            <a:r>
              <a:rPr lang="ja-JP" altLang="en-US" dirty="0">
                <a:latin typeface="Arial"/>
              </a:rPr>
              <a:t>”</a:t>
            </a:r>
            <a:endParaRPr lang="en-US" dirty="0"/>
          </a:p>
        </p:txBody>
      </p:sp>
      <p:sp>
        <p:nvSpPr>
          <p:cNvPr id="921617" name="Rectangle 17"/>
          <p:cNvSpPr>
            <a:spLocks noChangeArrowheads="1"/>
          </p:cNvSpPr>
          <p:nvPr/>
        </p:nvSpPr>
        <p:spPr bwMode="auto">
          <a:xfrm>
            <a:off x="4308475" y="3050381"/>
            <a:ext cx="1641475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 dirty="0">
                <a:latin typeface="Cambria Math"/>
                <a:cs typeface="Cambria Math"/>
              </a:rPr>
              <a:t>E</a:t>
            </a:r>
            <a:r>
              <a:rPr lang="en-US" sz="2000" i="1" baseline="-25000" dirty="0">
                <a:latin typeface="Cambria Math"/>
                <a:cs typeface="Cambria Math"/>
              </a:rPr>
              <a:t>KR</a:t>
            </a:r>
            <a:r>
              <a:rPr lang="en-US" sz="2000" baseline="-40000" dirty="0">
                <a:latin typeface="Cambria Math"/>
                <a:cs typeface="Cambria Math"/>
              </a:rPr>
              <a:t>TB</a:t>
            </a:r>
            <a:r>
              <a:rPr lang="en-US" dirty="0" smtClean="0">
                <a:latin typeface="Cambria Math"/>
                <a:cs typeface="Cambria Math"/>
              </a:rPr>
              <a:t>[</a:t>
            </a:r>
            <a:r>
              <a:rPr lang="en-US" i="1" dirty="0" smtClean="0">
                <a:latin typeface="Cambria Math"/>
                <a:cs typeface="Cambria Math"/>
              </a:rPr>
              <a:t>M</a:t>
            </a:r>
            <a:r>
              <a:rPr lang="en-US" baseline="30000" dirty="0" smtClean="0">
                <a:latin typeface="Cambria Math"/>
                <a:cs typeface="Cambria Math"/>
              </a:rPr>
              <a:t>k</a:t>
            </a:r>
            <a:r>
              <a:rPr lang="en-US" dirty="0" smtClean="0">
                <a:latin typeface="Cambria Math"/>
                <a:cs typeface="Cambria Math"/>
              </a:rPr>
              <a:t>]</a:t>
            </a:r>
            <a:endParaRPr lang="en-US" dirty="0">
              <a:latin typeface="Cambria Math"/>
              <a:cs typeface="Cambria Math"/>
            </a:endParaRPr>
          </a:p>
        </p:txBody>
      </p:sp>
      <p:sp>
        <p:nvSpPr>
          <p:cNvPr id="921618" name="Line 18"/>
          <p:cNvSpPr>
            <a:spLocks noChangeShapeType="1"/>
          </p:cNvSpPr>
          <p:nvPr/>
        </p:nvSpPr>
        <p:spPr bwMode="auto">
          <a:xfrm flipH="1">
            <a:off x="2463800" y="2675493"/>
            <a:ext cx="4038600" cy="3429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Client-Selected Identifiers</a:t>
            </a:r>
            <a:endParaRPr lang="en-US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70260" y="1031737"/>
            <a:ext cx="944248" cy="253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661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9807B-AEBD-B345-B47D-AFF037D14BD4}" type="slidenum">
              <a:rPr lang="en-US"/>
              <a:pPr/>
              <a:t>34</a:t>
            </a:fld>
            <a:endParaRPr lang="en-US"/>
          </a:p>
        </p:txBody>
      </p:sp>
      <p:sp>
        <p:nvSpPr>
          <p:cNvPr id="921610" name="Line 10"/>
          <p:cNvSpPr>
            <a:spLocks noChangeShapeType="1"/>
          </p:cNvSpPr>
          <p:nvPr/>
        </p:nvSpPr>
        <p:spPr bwMode="auto">
          <a:xfrm>
            <a:off x="2463800" y="2246868"/>
            <a:ext cx="4114800" cy="17145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11" name="AutoShape 11"/>
          <p:cNvSpPr>
            <a:spLocks noChangeArrowheads="1"/>
          </p:cNvSpPr>
          <p:nvPr/>
        </p:nvSpPr>
        <p:spPr bwMode="auto">
          <a:xfrm>
            <a:off x="6702425" y="1495584"/>
            <a:ext cx="1676400" cy="2228850"/>
          </a:xfrm>
          <a:prstGeom prst="can">
            <a:avLst>
              <a:gd name="adj" fmla="val 21894"/>
            </a:avLst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Bear’s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Turns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Bank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21612" name="Text Box 12"/>
          <p:cNvSpPr txBox="1">
            <a:spLocks noChangeArrowheads="1"/>
          </p:cNvSpPr>
          <p:nvPr/>
        </p:nvSpPr>
        <p:spPr bwMode="auto">
          <a:xfrm>
            <a:off x="6735764" y="3831590"/>
            <a:ext cx="15524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ambria Math"/>
                <a:cs typeface="Cambria Math"/>
              </a:rPr>
              <a:t>{</a:t>
            </a:r>
            <a:r>
              <a:rPr lang="en-US" sz="2000" i="1" dirty="0">
                <a:latin typeface="Cambria Math"/>
                <a:cs typeface="Cambria Math"/>
              </a:rPr>
              <a:t>KU</a:t>
            </a:r>
            <a:r>
              <a:rPr lang="en-US" sz="2000" baseline="-25000" dirty="0">
                <a:latin typeface="Cambria Math"/>
                <a:cs typeface="Cambria Math"/>
              </a:rPr>
              <a:t>TB</a:t>
            </a:r>
            <a:r>
              <a:rPr lang="en-US" sz="2000" dirty="0">
                <a:latin typeface="Cambria Math"/>
                <a:cs typeface="Cambria Math"/>
              </a:rPr>
              <a:t>, </a:t>
            </a:r>
            <a:r>
              <a:rPr lang="en-US" sz="2000" i="1" dirty="0">
                <a:latin typeface="Cambria Math"/>
                <a:cs typeface="Cambria Math"/>
              </a:rPr>
              <a:t>KR</a:t>
            </a:r>
            <a:r>
              <a:rPr lang="en-US" sz="2000" baseline="-25000" dirty="0">
                <a:latin typeface="Cambria Math"/>
                <a:cs typeface="Cambria Math"/>
              </a:rPr>
              <a:t>TB</a:t>
            </a:r>
            <a:r>
              <a:rPr lang="en-US" sz="2000" dirty="0">
                <a:latin typeface="Cambria Math"/>
                <a:cs typeface="Cambria Math"/>
              </a:rPr>
              <a:t>}</a:t>
            </a:r>
          </a:p>
        </p:txBody>
      </p:sp>
      <p:pic>
        <p:nvPicPr>
          <p:cNvPr id="921613" name="Picture 13" descr="old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1225312"/>
            <a:ext cx="2371725" cy="90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615" name="Rectangle 15"/>
          <p:cNvSpPr>
            <a:spLocks noChangeArrowheads="1"/>
          </p:cNvSpPr>
          <p:nvPr/>
        </p:nvSpPr>
        <p:spPr bwMode="auto">
          <a:xfrm>
            <a:off x="2057400" y="1428750"/>
            <a:ext cx="1066800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 dirty="0" smtClean="0">
                <a:latin typeface="Cambria Math"/>
                <a:cs typeface="Cambria Math"/>
              </a:rPr>
              <a:t>M</a:t>
            </a:r>
            <a:r>
              <a:rPr lang="en-US" i="1" baseline="30000" dirty="0" smtClean="0">
                <a:latin typeface="Cambria Math"/>
                <a:cs typeface="Cambria Math"/>
              </a:rPr>
              <a:t>k</a:t>
            </a:r>
            <a:endParaRPr lang="en-US" i="1" baseline="30000" dirty="0">
              <a:latin typeface="Cambria Math"/>
              <a:cs typeface="Cambria Math"/>
            </a:endParaRPr>
          </a:p>
        </p:txBody>
      </p:sp>
      <p:sp>
        <p:nvSpPr>
          <p:cNvPr id="921616" name="Text Box 16"/>
          <p:cNvSpPr txBox="1">
            <a:spLocks noChangeArrowheads="1"/>
          </p:cNvSpPr>
          <p:nvPr/>
        </p:nvSpPr>
        <p:spPr bwMode="auto">
          <a:xfrm>
            <a:off x="391160" y="3702496"/>
            <a:ext cx="41452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Cambria Math"/>
                <a:cs typeface="Cambria Math"/>
              </a:rPr>
              <a:t>M</a:t>
            </a:r>
            <a:r>
              <a:rPr lang="en-US" dirty="0"/>
              <a:t> = </a:t>
            </a:r>
            <a:r>
              <a:rPr lang="en-US" dirty="0" smtClean="0"/>
              <a:t>“</a:t>
            </a:r>
            <a:r>
              <a:rPr lang="en-US" b="1" dirty="0" smtClean="0">
                <a:solidFill>
                  <a:srgbClr val="0000FF"/>
                </a:solidFill>
              </a:rPr>
              <a:t>Bill #51342:</a:t>
            </a:r>
            <a:r>
              <a:rPr lang="en-US" dirty="0" smtClean="0"/>
              <a:t> Bear’s Turns Bank </a:t>
            </a:r>
            <a:r>
              <a:rPr lang="en-US" dirty="0"/>
              <a:t>owes the holder of this message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$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10000000</a:t>
            </a:r>
            <a:r>
              <a:rPr lang="en-US" dirty="0" smtClean="0"/>
              <a:t>.</a:t>
            </a:r>
            <a:r>
              <a:rPr lang="ja-JP" altLang="en-US" dirty="0">
                <a:latin typeface="Arial"/>
              </a:rPr>
              <a:t>”</a:t>
            </a:r>
            <a:endParaRPr lang="en-US" dirty="0"/>
          </a:p>
        </p:txBody>
      </p:sp>
      <p:sp>
        <p:nvSpPr>
          <p:cNvPr id="921617" name="Rectangle 17"/>
          <p:cNvSpPr>
            <a:spLocks noChangeArrowheads="1"/>
          </p:cNvSpPr>
          <p:nvPr/>
        </p:nvSpPr>
        <p:spPr bwMode="auto">
          <a:xfrm>
            <a:off x="4308475" y="3050381"/>
            <a:ext cx="1641475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 dirty="0">
                <a:latin typeface="Cambria Math"/>
                <a:cs typeface="Cambria Math"/>
              </a:rPr>
              <a:t>E</a:t>
            </a:r>
            <a:r>
              <a:rPr lang="en-US" sz="2000" i="1" baseline="-25000" dirty="0">
                <a:latin typeface="Cambria Math"/>
                <a:cs typeface="Cambria Math"/>
              </a:rPr>
              <a:t>KR</a:t>
            </a:r>
            <a:r>
              <a:rPr lang="en-US" sz="2000" baseline="-40000" dirty="0">
                <a:latin typeface="Cambria Math"/>
                <a:cs typeface="Cambria Math"/>
              </a:rPr>
              <a:t>TB</a:t>
            </a:r>
            <a:r>
              <a:rPr lang="en-US" dirty="0" smtClean="0">
                <a:latin typeface="Cambria Math"/>
                <a:cs typeface="Cambria Math"/>
              </a:rPr>
              <a:t>[</a:t>
            </a:r>
            <a:r>
              <a:rPr lang="en-US" i="1" dirty="0" smtClean="0">
                <a:latin typeface="Cambria Math"/>
                <a:cs typeface="Cambria Math"/>
              </a:rPr>
              <a:t>M</a:t>
            </a:r>
            <a:r>
              <a:rPr lang="en-US" baseline="30000" dirty="0" smtClean="0">
                <a:latin typeface="Cambria Math"/>
                <a:cs typeface="Cambria Math"/>
              </a:rPr>
              <a:t>k</a:t>
            </a:r>
            <a:r>
              <a:rPr lang="en-US" dirty="0" smtClean="0">
                <a:latin typeface="Cambria Math"/>
                <a:cs typeface="Cambria Math"/>
              </a:rPr>
              <a:t>]</a:t>
            </a:r>
            <a:endParaRPr lang="en-US" dirty="0">
              <a:latin typeface="Cambria Math"/>
              <a:cs typeface="Cambria Math"/>
            </a:endParaRPr>
          </a:p>
        </p:txBody>
      </p:sp>
      <p:sp>
        <p:nvSpPr>
          <p:cNvPr id="921618" name="Line 18"/>
          <p:cNvSpPr>
            <a:spLocks noChangeShapeType="1"/>
          </p:cNvSpPr>
          <p:nvPr/>
        </p:nvSpPr>
        <p:spPr bwMode="auto">
          <a:xfrm flipH="1">
            <a:off x="2463800" y="2675493"/>
            <a:ext cx="4038600" cy="3429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Client-Selected Identifiers</a:t>
            </a:r>
            <a:endParaRPr lang="en-US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70260" y="1031737"/>
            <a:ext cx="944248" cy="253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683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Cut-and-Choose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35</a:t>
            </a:fld>
            <a:endParaRPr lang="en-US"/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620520" y="1348817"/>
            <a:ext cx="1066800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 dirty="0" smtClean="0">
                <a:latin typeface="Cambria Math"/>
                <a:cs typeface="Cambria Math"/>
              </a:rPr>
              <a:t>M</a:t>
            </a:r>
            <a:r>
              <a:rPr lang="en-US" baseline="-25000" dirty="0" smtClean="0">
                <a:latin typeface="Cambria Math"/>
                <a:cs typeface="Cambria Math"/>
              </a:rPr>
              <a:t>1</a:t>
            </a:r>
            <a:r>
              <a:rPr lang="en-US" i="1" baseline="30000" dirty="0" smtClean="0">
                <a:latin typeface="Cambria Math"/>
                <a:cs typeface="Cambria Math"/>
              </a:rPr>
              <a:t>k1</a:t>
            </a:r>
            <a:endParaRPr lang="en-US" i="1" baseline="30000" dirty="0">
              <a:latin typeface="Cambria Math"/>
              <a:cs typeface="Cambria Math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03868" y="1204457"/>
            <a:ext cx="944248" cy="253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620520" y="1948257"/>
            <a:ext cx="1066800" cy="5191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i="1" dirty="0" smtClean="0">
                <a:latin typeface="Cambria Math"/>
                <a:cs typeface="Cambria Math"/>
              </a:rPr>
              <a:t>M</a:t>
            </a:r>
            <a:r>
              <a:rPr lang="en-US" baseline="-25000" dirty="0" smtClean="0">
                <a:latin typeface="Cambria Math"/>
                <a:cs typeface="Cambria Math"/>
              </a:rPr>
              <a:t>2</a:t>
            </a:r>
            <a:r>
              <a:rPr lang="en-US" i="1" baseline="30000" dirty="0" smtClean="0">
                <a:latin typeface="Cambria Math"/>
                <a:cs typeface="Cambria Math"/>
              </a:rPr>
              <a:t>k2</a:t>
            </a:r>
            <a:endParaRPr lang="en-US" i="1" baseline="30000" dirty="0">
              <a:latin typeface="Cambria Math"/>
              <a:cs typeface="Cambria Math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620520" y="3232746"/>
            <a:ext cx="1066800" cy="5191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i="1" dirty="0" smtClean="0">
                <a:latin typeface="Cambria Math"/>
                <a:cs typeface="Cambria Math"/>
              </a:rPr>
              <a:t>M</a:t>
            </a:r>
            <a:r>
              <a:rPr lang="en-US" baseline="-25000" dirty="0" smtClean="0">
                <a:latin typeface="Cambria Math"/>
                <a:cs typeface="Cambria Math"/>
              </a:rPr>
              <a:t>256</a:t>
            </a:r>
            <a:r>
              <a:rPr lang="en-US" i="1" baseline="30000" dirty="0" smtClean="0">
                <a:latin typeface="Cambria Math"/>
                <a:cs typeface="Cambria Math"/>
              </a:rPr>
              <a:t>k256</a:t>
            </a:r>
            <a:endParaRPr lang="en-US" i="1" baseline="30000" dirty="0">
              <a:latin typeface="Cambria Math"/>
              <a:cs typeface="Cambria Math"/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2092128" y="2641600"/>
            <a:ext cx="503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3600" dirty="0"/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992119" y="1204457"/>
            <a:ext cx="49396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i="1" dirty="0" err="1" smtClean="0">
                <a:latin typeface="Cambria Math"/>
                <a:cs typeface="Cambria Math"/>
              </a:rPr>
              <a:t>M</a:t>
            </a:r>
            <a:r>
              <a:rPr lang="en-US" sz="2000" i="1" baseline="-25000" dirty="0" err="1" smtClean="0">
                <a:latin typeface="Cambria Math"/>
                <a:cs typeface="Cambria Math"/>
              </a:rPr>
              <a:t>i</a:t>
            </a:r>
            <a:r>
              <a:rPr lang="en-US" sz="2000" dirty="0" smtClean="0"/>
              <a:t> </a:t>
            </a:r>
            <a:r>
              <a:rPr lang="en-US" sz="2000" dirty="0"/>
              <a:t>= </a:t>
            </a:r>
            <a:r>
              <a:rPr lang="en-US" sz="2000" dirty="0" smtClean="0"/>
              <a:t>“</a:t>
            </a:r>
            <a:r>
              <a:rPr lang="en-US" sz="2000" b="1" dirty="0" smtClean="0">
                <a:solidFill>
                  <a:srgbClr val="0000FF"/>
                </a:solidFill>
              </a:rPr>
              <a:t>Bill #[</a:t>
            </a:r>
            <a:r>
              <a:rPr lang="en-US" sz="2000" b="1" dirty="0" err="1" smtClean="0">
                <a:solidFill>
                  <a:srgbClr val="0000FF"/>
                </a:solidFill>
              </a:rPr>
              <a:t>r</a:t>
            </a:r>
            <a:r>
              <a:rPr lang="en-US" sz="2000" b="1" baseline="-25000" dirty="0" err="1" smtClean="0">
                <a:solidFill>
                  <a:srgbClr val="0000FF"/>
                </a:solidFill>
              </a:rPr>
              <a:t>i</a:t>
            </a:r>
            <a:r>
              <a:rPr lang="en-US" sz="2000" b="1" dirty="0" smtClean="0">
                <a:solidFill>
                  <a:srgbClr val="0000FF"/>
                </a:solidFill>
              </a:rPr>
              <a:t>] :</a:t>
            </a:r>
            <a:r>
              <a:rPr lang="en-US" sz="2000" dirty="0" smtClean="0"/>
              <a:t> Bear’s Turns Bank </a:t>
            </a:r>
            <a:r>
              <a:rPr lang="en-US" sz="2000" dirty="0"/>
              <a:t>owes the holder of this message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$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100</a:t>
            </a:r>
            <a:r>
              <a:rPr lang="en-US" sz="2000" b="1" dirty="0" smtClean="0"/>
              <a:t>.”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289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Cut-and-Choose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36</a:t>
            </a:fld>
            <a:endParaRPr lang="en-US"/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620520" y="1348817"/>
            <a:ext cx="1066800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 dirty="0" smtClean="0">
                <a:latin typeface="Cambria Math"/>
                <a:cs typeface="Cambria Math"/>
              </a:rPr>
              <a:t>M</a:t>
            </a:r>
            <a:r>
              <a:rPr lang="en-US" baseline="-25000" dirty="0" smtClean="0">
                <a:latin typeface="Cambria Math"/>
                <a:cs typeface="Cambria Math"/>
              </a:rPr>
              <a:t>1</a:t>
            </a:r>
            <a:r>
              <a:rPr lang="en-US" i="1" baseline="30000" dirty="0" smtClean="0">
                <a:latin typeface="Cambria Math"/>
                <a:cs typeface="Cambria Math"/>
              </a:rPr>
              <a:t>k1</a:t>
            </a:r>
            <a:endParaRPr lang="en-US" i="1" baseline="30000" dirty="0">
              <a:latin typeface="Cambria Math"/>
              <a:cs typeface="Cambria Math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03868" y="1204457"/>
            <a:ext cx="944248" cy="253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620520" y="1948257"/>
            <a:ext cx="1066800" cy="5191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i="1" dirty="0" smtClean="0">
                <a:latin typeface="Cambria Math"/>
                <a:cs typeface="Cambria Math"/>
              </a:rPr>
              <a:t>M</a:t>
            </a:r>
            <a:r>
              <a:rPr lang="en-US" baseline="-25000" dirty="0" smtClean="0">
                <a:latin typeface="Cambria Math"/>
                <a:cs typeface="Cambria Math"/>
              </a:rPr>
              <a:t>2</a:t>
            </a:r>
            <a:r>
              <a:rPr lang="en-US" i="1" baseline="30000" dirty="0" smtClean="0">
                <a:latin typeface="Cambria Math"/>
                <a:cs typeface="Cambria Math"/>
              </a:rPr>
              <a:t>k2</a:t>
            </a:r>
            <a:endParaRPr lang="en-US" i="1" baseline="30000" dirty="0">
              <a:latin typeface="Cambria Math"/>
              <a:cs typeface="Cambria Math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620520" y="3232746"/>
            <a:ext cx="1066800" cy="5191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i="1" dirty="0" smtClean="0">
                <a:latin typeface="Cambria Math"/>
                <a:cs typeface="Cambria Math"/>
              </a:rPr>
              <a:t>M</a:t>
            </a:r>
            <a:r>
              <a:rPr lang="en-US" baseline="-25000" dirty="0" smtClean="0">
                <a:latin typeface="Cambria Math"/>
                <a:cs typeface="Cambria Math"/>
              </a:rPr>
              <a:t>256</a:t>
            </a:r>
            <a:r>
              <a:rPr lang="en-US" i="1" baseline="30000" dirty="0" smtClean="0">
                <a:latin typeface="Cambria Math"/>
                <a:cs typeface="Cambria Math"/>
              </a:rPr>
              <a:t>k256</a:t>
            </a:r>
            <a:endParaRPr lang="en-US" i="1" baseline="30000" dirty="0">
              <a:latin typeface="Cambria Math"/>
              <a:cs typeface="Cambria Math"/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2092128" y="2641600"/>
            <a:ext cx="503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3600" dirty="0"/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992119" y="1204457"/>
            <a:ext cx="49396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i="1" dirty="0" err="1" smtClean="0">
                <a:latin typeface="Cambria Math"/>
                <a:cs typeface="Cambria Math"/>
              </a:rPr>
              <a:t>M</a:t>
            </a:r>
            <a:r>
              <a:rPr lang="en-US" sz="2000" i="1" baseline="-25000" dirty="0" err="1" smtClean="0">
                <a:latin typeface="Cambria Math"/>
                <a:cs typeface="Cambria Math"/>
              </a:rPr>
              <a:t>i</a:t>
            </a:r>
            <a:r>
              <a:rPr lang="en-US" sz="2000" dirty="0" smtClean="0"/>
              <a:t> </a:t>
            </a:r>
            <a:r>
              <a:rPr lang="en-US" sz="2000" dirty="0"/>
              <a:t>= </a:t>
            </a:r>
            <a:r>
              <a:rPr lang="en-US" sz="2000" dirty="0" smtClean="0"/>
              <a:t>“</a:t>
            </a:r>
            <a:r>
              <a:rPr lang="en-US" sz="2000" b="1" dirty="0" smtClean="0">
                <a:solidFill>
                  <a:srgbClr val="0000FF"/>
                </a:solidFill>
              </a:rPr>
              <a:t>Bill #[</a:t>
            </a:r>
            <a:r>
              <a:rPr lang="en-US" sz="2000" b="1" dirty="0" err="1" smtClean="0">
                <a:solidFill>
                  <a:srgbClr val="0000FF"/>
                </a:solidFill>
              </a:rPr>
              <a:t>r</a:t>
            </a:r>
            <a:r>
              <a:rPr lang="en-US" sz="2000" b="1" baseline="-25000" dirty="0" err="1" smtClean="0">
                <a:solidFill>
                  <a:srgbClr val="0000FF"/>
                </a:solidFill>
              </a:rPr>
              <a:t>i</a:t>
            </a:r>
            <a:r>
              <a:rPr lang="en-US" sz="2000" b="1" dirty="0" smtClean="0">
                <a:solidFill>
                  <a:srgbClr val="0000FF"/>
                </a:solidFill>
              </a:rPr>
              <a:t>] :</a:t>
            </a:r>
            <a:r>
              <a:rPr lang="en-US" sz="2000" dirty="0" smtClean="0"/>
              <a:t> Bear’s Turns Bank </a:t>
            </a:r>
            <a:r>
              <a:rPr lang="en-US" sz="2000" dirty="0"/>
              <a:t>owes the holder of this message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$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100</a:t>
            </a:r>
            <a:r>
              <a:rPr lang="en-US" sz="2000" b="1" dirty="0" smtClean="0"/>
              <a:t>.”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124200" y="2096786"/>
            <a:ext cx="523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Alice generate </a:t>
            </a:r>
            <a:r>
              <a:rPr lang="en-US" i="1" dirty="0" smtClean="0">
                <a:latin typeface="Cambria Math"/>
                <a:cs typeface="Cambria Math"/>
              </a:rPr>
              <a:t>N</a:t>
            </a:r>
            <a:r>
              <a:rPr lang="en-US" dirty="0" smtClean="0"/>
              <a:t> different messages, and blinds each with different </a:t>
            </a:r>
            <a:r>
              <a:rPr lang="en-US" i="1" dirty="0" smtClean="0">
                <a:latin typeface="Cambria Math"/>
                <a:cs typeface="Cambria Math"/>
              </a:rPr>
              <a:t>k</a:t>
            </a:r>
            <a:r>
              <a:rPr lang="en-US" dirty="0" smtClean="0"/>
              <a:t>.  Sends all of them to Bank.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4200" y="2933843"/>
            <a:ext cx="523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Bank randomly selects </a:t>
            </a:r>
            <a:r>
              <a:rPr lang="en-US" i="1" dirty="0" smtClean="0">
                <a:latin typeface="Cambria Math"/>
                <a:cs typeface="Cambria Math"/>
              </a:rPr>
              <a:t>N</a:t>
            </a:r>
            <a:r>
              <a:rPr lang="en-US" dirty="0" smtClean="0">
                <a:latin typeface="Cambria Math"/>
                <a:cs typeface="Cambria Math"/>
              </a:rPr>
              <a:t>-1</a:t>
            </a:r>
            <a:r>
              <a:rPr lang="en-US" dirty="0" smtClean="0"/>
              <a:t> of them, and challenges Alice to </a:t>
            </a:r>
            <a:r>
              <a:rPr lang="en-US" dirty="0" err="1" smtClean="0"/>
              <a:t>unblind</a:t>
            </a:r>
            <a:r>
              <a:rPr lang="en-US" dirty="0" smtClean="0"/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4200" y="3770901"/>
            <a:ext cx="523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all are okay, Bank (blindly) signs the one un-opened message, and returns it to Alice.</a:t>
            </a:r>
          </a:p>
        </p:txBody>
      </p:sp>
    </p:spTree>
    <p:extLst>
      <p:ext uri="{BB962C8B-B14F-4D97-AF65-F5344CB8AC3E}">
        <p14:creationId xmlns:p14="http://schemas.microsoft.com/office/powerpoint/2010/main" val="170229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Cut-and-Choose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37</a:t>
            </a:fld>
            <a:endParaRPr lang="en-US"/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620520" y="1348817"/>
            <a:ext cx="1066800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 dirty="0" smtClean="0">
                <a:latin typeface="Cambria Math"/>
                <a:cs typeface="Cambria Math"/>
              </a:rPr>
              <a:t>M</a:t>
            </a:r>
            <a:r>
              <a:rPr lang="en-US" baseline="-25000" dirty="0" smtClean="0">
                <a:latin typeface="Cambria Math"/>
                <a:cs typeface="Cambria Math"/>
              </a:rPr>
              <a:t>1</a:t>
            </a:r>
            <a:r>
              <a:rPr lang="en-US" i="1" baseline="30000" dirty="0" smtClean="0">
                <a:latin typeface="Cambria Math"/>
                <a:cs typeface="Cambria Math"/>
              </a:rPr>
              <a:t>k1</a:t>
            </a:r>
            <a:endParaRPr lang="en-US" i="1" baseline="30000" dirty="0">
              <a:latin typeface="Cambria Math"/>
              <a:cs typeface="Cambria Math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03868" y="1204457"/>
            <a:ext cx="944248" cy="253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620520" y="1948257"/>
            <a:ext cx="1066800" cy="5191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i="1" dirty="0" smtClean="0">
                <a:latin typeface="Cambria Math"/>
                <a:cs typeface="Cambria Math"/>
              </a:rPr>
              <a:t>M</a:t>
            </a:r>
            <a:r>
              <a:rPr lang="en-US" baseline="-25000" dirty="0" smtClean="0">
                <a:latin typeface="Cambria Math"/>
                <a:cs typeface="Cambria Math"/>
              </a:rPr>
              <a:t>2</a:t>
            </a:r>
            <a:r>
              <a:rPr lang="en-US" i="1" baseline="30000" dirty="0" smtClean="0">
                <a:latin typeface="Cambria Math"/>
                <a:cs typeface="Cambria Math"/>
              </a:rPr>
              <a:t>k2</a:t>
            </a:r>
            <a:endParaRPr lang="en-US" i="1" baseline="30000" dirty="0">
              <a:latin typeface="Cambria Math"/>
              <a:cs typeface="Cambria Math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620520" y="3232746"/>
            <a:ext cx="1066800" cy="5191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i="1" dirty="0" smtClean="0">
                <a:latin typeface="Cambria Math"/>
                <a:cs typeface="Cambria Math"/>
              </a:rPr>
              <a:t>M</a:t>
            </a:r>
            <a:r>
              <a:rPr lang="en-US" baseline="-25000" dirty="0" smtClean="0">
                <a:latin typeface="Cambria Math"/>
                <a:cs typeface="Cambria Math"/>
              </a:rPr>
              <a:t>256</a:t>
            </a:r>
            <a:r>
              <a:rPr lang="en-US" i="1" baseline="30000" dirty="0" smtClean="0">
                <a:latin typeface="Cambria Math"/>
                <a:cs typeface="Cambria Math"/>
              </a:rPr>
              <a:t>k256</a:t>
            </a:r>
            <a:endParaRPr lang="en-US" i="1" baseline="30000" dirty="0">
              <a:latin typeface="Cambria Math"/>
              <a:cs typeface="Cambria Math"/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2092128" y="2641600"/>
            <a:ext cx="503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124200" y="1169682"/>
            <a:ext cx="523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Alice generate </a:t>
            </a:r>
            <a:r>
              <a:rPr lang="en-US" i="1" dirty="0" smtClean="0">
                <a:latin typeface="Cambria Math"/>
                <a:cs typeface="Cambria Math"/>
              </a:rPr>
              <a:t>N</a:t>
            </a:r>
            <a:r>
              <a:rPr lang="en-US" dirty="0" smtClean="0"/>
              <a:t> different messages, and blinds each with different </a:t>
            </a:r>
            <a:r>
              <a:rPr lang="en-US" i="1" dirty="0" smtClean="0">
                <a:latin typeface="Cambria Math"/>
                <a:cs typeface="Cambria Math"/>
              </a:rPr>
              <a:t>k</a:t>
            </a:r>
            <a:r>
              <a:rPr lang="en-US" dirty="0" smtClean="0"/>
              <a:t>.  Sends all of them to Bank.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4200" y="1867989"/>
            <a:ext cx="523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Bank randomly selects </a:t>
            </a:r>
            <a:r>
              <a:rPr lang="en-US" i="1" dirty="0" smtClean="0">
                <a:latin typeface="Cambria Math"/>
                <a:cs typeface="Cambria Math"/>
              </a:rPr>
              <a:t>N</a:t>
            </a:r>
            <a:r>
              <a:rPr lang="en-US" dirty="0" smtClean="0">
                <a:latin typeface="Cambria Math"/>
                <a:cs typeface="Cambria Math"/>
              </a:rPr>
              <a:t>-1</a:t>
            </a:r>
            <a:r>
              <a:rPr lang="en-US" dirty="0" smtClean="0"/>
              <a:t> of them, and challenges Alice to </a:t>
            </a:r>
            <a:r>
              <a:rPr lang="en-US" dirty="0" err="1" smtClean="0"/>
              <a:t>unblind</a:t>
            </a:r>
            <a:r>
              <a:rPr lang="en-US" dirty="0" smtClean="0"/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4200" y="2561487"/>
            <a:ext cx="523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all are okay, Bank (blindly) signs the one un-opened message, and returns it to Alice.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05900" y="3371156"/>
            <a:ext cx="5780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What is probability Alice can cheat without getting caught?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555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9807B-AEBD-B345-B47D-AFF037D14BD4}" type="slidenum">
              <a:rPr lang="en-US"/>
              <a:pPr/>
              <a:t>38</a:t>
            </a:fld>
            <a:endParaRPr lang="en-US"/>
          </a:p>
        </p:txBody>
      </p:sp>
      <p:sp>
        <p:nvSpPr>
          <p:cNvPr id="921603" name="Text Box 3"/>
          <p:cNvSpPr txBox="1">
            <a:spLocks noChangeArrowheads="1"/>
          </p:cNvSpPr>
          <p:nvPr/>
        </p:nvSpPr>
        <p:spPr bwMode="auto">
          <a:xfrm>
            <a:off x="1040900" y="3724434"/>
            <a:ext cx="6366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921609" name="Text Box 9"/>
          <p:cNvSpPr txBox="1">
            <a:spLocks noChangeArrowheads="1"/>
          </p:cNvSpPr>
          <p:nvPr/>
        </p:nvSpPr>
        <p:spPr bwMode="auto">
          <a:xfrm>
            <a:off x="699587" y="4025662"/>
            <a:ext cx="13537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ambria Math"/>
                <a:cs typeface="Cambria Math"/>
              </a:rPr>
              <a:t>{</a:t>
            </a:r>
            <a:r>
              <a:rPr lang="en-US" sz="2000" i="1" dirty="0">
                <a:latin typeface="Cambria Math"/>
                <a:cs typeface="Cambria Math"/>
              </a:rPr>
              <a:t>KU</a:t>
            </a:r>
            <a:r>
              <a:rPr lang="en-US" sz="2000" baseline="-25000" dirty="0">
                <a:latin typeface="Cambria Math"/>
                <a:cs typeface="Cambria Math"/>
              </a:rPr>
              <a:t>A</a:t>
            </a:r>
            <a:r>
              <a:rPr lang="en-US" sz="2000" dirty="0">
                <a:latin typeface="Cambria Math"/>
                <a:cs typeface="Cambria Math"/>
              </a:rPr>
              <a:t>, </a:t>
            </a:r>
            <a:r>
              <a:rPr lang="en-US" sz="2000" i="1" dirty="0">
                <a:latin typeface="Cambria Math"/>
                <a:cs typeface="Cambria Math"/>
              </a:rPr>
              <a:t>KR</a:t>
            </a:r>
            <a:r>
              <a:rPr lang="en-US" sz="2000" baseline="-25000" dirty="0">
                <a:latin typeface="Cambria Math"/>
                <a:cs typeface="Cambria Math"/>
              </a:rPr>
              <a:t>A</a:t>
            </a:r>
            <a:r>
              <a:rPr lang="en-US" sz="2000" dirty="0">
                <a:latin typeface="Cambria Math"/>
                <a:cs typeface="Cambria Math"/>
              </a:rPr>
              <a:t>}</a:t>
            </a:r>
          </a:p>
        </p:txBody>
      </p:sp>
      <p:sp>
        <p:nvSpPr>
          <p:cNvPr id="921610" name="Line 10"/>
          <p:cNvSpPr>
            <a:spLocks noChangeShapeType="1"/>
          </p:cNvSpPr>
          <p:nvPr/>
        </p:nvSpPr>
        <p:spPr bwMode="auto">
          <a:xfrm>
            <a:off x="2463800" y="2246868"/>
            <a:ext cx="4114800" cy="17145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11" name="AutoShape 11"/>
          <p:cNvSpPr>
            <a:spLocks noChangeArrowheads="1"/>
          </p:cNvSpPr>
          <p:nvPr/>
        </p:nvSpPr>
        <p:spPr bwMode="auto">
          <a:xfrm>
            <a:off x="6702425" y="1495584"/>
            <a:ext cx="1676400" cy="2228850"/>
          </a:xfrm>
          <a:prstGeom prst="can">
            <a:avLst>
              <a:gd name="adj" fmla="val 21894"/>
            </a:avLst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Bear’s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Turns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Bank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21612" name="Text Box 12"/>
          <p:cNvSpPr txBox="1">
            <a:spLocks noChangeArrowheads="1"/>
          </p:cNvSpPr>
          <p:nvPr/>
        </p:nvSpPr>
        <p:spPr bwMode="auto">
          <a:xfrm>
            <a:off x="6735764" y="3831590"/>
            <a:ext cx="15524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ambria Math"/>
                <a:cs typeface="Cambria Math"/>
              </a:rPr>
              <a:t>{</a:t>
            </a:r>
            <a:r>
              <a:rPr lang="en-US" sz="2000" i="1" dirty="0">
                <a:latin typeface="Cambria Math"/>
                <a:cs typeface="Cambria Math"/>
              </a:rPr>
              <a:t>KU</a:t>
            </a:r>
            <a:r>
              <a:rPr lang="en-US" sz="2000" baseline="-25000" dirty="0">
                <a:latin typeface="Cambria Math"/>
                <a:cs typeface="Cambria Math"/>
              </a:rPr>
              <a:t>TB</a:t>
            </a:r>
            <a:r>
              <a:rPr lang="en-US" sz="2000" dirty="0">
                <a:latin typeface="Cambria Math"/>
                <a:cs typeface="Cambria Math"/>
              </a:rPr>
              <a:t>, </a:t>
            </a:r>
            <a:r>
              <a:rPr lang="en-US" sz="2000" i="1" dirty="0">
                <a:latin typeface="Cambria Math"/>
                <a:cs typeface="Cambria Math"/>
              </a:rPr>
              <a:t>KR</a:t>
            </a:r>
            <a:r>
              <a:rPr lang="en-US" sz="2000" baseline="-25000" dirty="0">
                <a:latin typeface="Cambria Math"/>
                <a:cs typeface="Cambria Math"/>
              </a:rPr>
              <a:t>TB</a:t>
            </a:r>
            <a:r>
              <a:rPr lang="en-US" sz="2000" dirty="0">
                <a:latin typeface="Cambria Math"/>
                <a:cs typeface="Cambria Math"/>
              </a:rPr>
              <a:t>}</a:t>
            </a:r>
          </a:p>
        </p:txBody>
      </p:sp>
      <p:pic>
        <p:nvPicPr>
          <p:cNvPr id="921613" name="Picture 13" descr="old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1225312"/>
            <a:ext cx="2371725" cy="90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615" name="Rectangle 15"/>
          <p:cNvSpPr>
            <a:spLocks noChangeArrowheads="1"/>
          </p:cNvSpPr>
          <p:nvPr/>
        </p:nvSpPr>
        <p:spPr bwMode="auto">
          <a:xfrm>
            <a:off x="3225800" y="3050381"/>
            <a:ext cx="1066800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>
                <a:latin typeface="Cambria Math"/>
                <a:cs typeface="Cambria Math"/>
              </a:rPr>
              <a:t>M</a:t>
            </a:r>
          </a:p>
        </p:txBody>
      </p:sp>
      <p:sp>
        <p:nvSpPr>
          <p:cNvPr id="921616" name="Text Box 16"/>
          <p:cNvSpPr txBox="1">
            <a:spLocks noChangeArrowheads="1"/>
          </p:cNvSpPr>
          <p:nvPr/>
        </p:nvSpPr>
        <p:spPr bwMode="auto">
          <a:xfrm>
            <a:off x="2286000" y="3596958"/>
            <a:ext cx="41452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Cambria Math"/>
                <a:cs typeface="Cambria Math"/>
              </a:rPr>
              <a:t>M</a:t>
            </a:r>
            <a:r>
              <a:rPr lang="en-US" dirty="0"/>
              <a:t> = </a:t>
            </a:r>
            <a:r>
              <a:rPr lang="en-US" dirty="0" smtClean="0"/>
              <a:t>“</a:t>
            </a:r>
            <a:r>
              <a:rPr lang="en-US" b="1" dirty="0" smtClean="0">
                <a:solidFill>
                  <a:srgbClr val="0000FF"/>
                </a:solidFill>
              </a:rPr>
              <a:t>Bill #51342:</a:t>
            </a:r>
            <a:r>
              <a:rPr lang="en-US" dirty="0" smtClean="0"/>
              <a:t> Bear’s Turns Bank </a:t>
            </a:r>
            <a:r>
              <a:rPr lang="en-US" dirty="0"/>
              <a:t>owes the holder of this message $100.</a:t>
            </a:r>
            <a:r>
              <a:rPr lang="ja-JP" altLang="en-US" dirty="0">
                <a:latin typeface="Arial"/>
              </a:rPr>
              <a:t>”</a:t>
            </a:r>
            <a:endParaRPr lang="en-US" dirty="0"/>
          </a:p>
        </p:txBody>
      </p:sp>
      <p:sp>
        <p:nvSpPr>
          <p:cNvPr id="921617" name="Rectangle 17"/>
          <p:cNvSpPr>
            <a:spLocks noChangeArrowheads="1"/>
          </p:cNvSpPr>
          <p:nvPr/>
        </p:nvSpPr>
        <p:spPr bwMode="auto">
          <a:xfrm>
            <a:off x="4308475" y="3050381"/>
            <a:ext cx="1641475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 dirty="0">
                <a:latin typeface="Cambria Math"/>
                <a:cs typeface="Cambria Math"/>
              </a:rPr>
              <a:t>E</a:t>
            </a:r>
            <a:r>
              <a:rPr lang="en-US" sz="2000" i="1" baseline="-25000" dirty="0">
                <a:latin typeface="Cambria Math"/>
                <a:cs typeface="Cambria Math"/>
              </a:rPr>
              <a:t>KR</a:t>
            </a:r>
            <a:r>
              <a:rPr lang="en-US" sz="2000" baseline="-40000" dirty="0">
                <a:latin typeface="Cambria Math"/>
                <a:cs typeface="Cambria Math"/>
              </a:rPr>
              <a:t>TB</a:t>
            </a:r>
            <a:r>
              <a:rPr lang="en-US" dirty="0">
                <a:latin typeface="Cambria Math"/>
                <a:cs typeface="Cambria Math"/>
              </a:rPr>
              <a:t>[</a:t>
            </a:r>
            <a:r>
              <a:rPr lang="en-US" i="1" dirty="0">
                <a:latin typeface="Cambria Math"/>
                <a:cs typeface="Cambria Math"/>
              </a:rPr>
              <a:t>H</a:t>
            </a:r>
            <a:r>
              <a:rPr lang="en-US" dirty="0">
                <a:latin typeface="Cambria Math"/>
                <a:cs typeface="Cambria Math"/>
              </a:rPr>
              <a:t>(</a:t>
            </a:r>
            <a:r>
              <a:rPr lang="en-US" i="1" dirty="0">
                <a:latin typeface="Cambria Math"/>
                <a:cs typeface="Cambria Math"/>
              </a:rPr>
              <a:t>M</a:t>
            </a:r>
            <a:r>
              <a:rPr lang="en-US" dirty="0">
                <a:latin typeface="Cambria Math"/>
                <a:cs typeface="Cambria Math"/>
              </a:rPr>
              <a:t>)]</a:t>
            </a:r>
          </a:p>
        </p:txBody>
      </p:sp>
      <p:sp>
        <p:nvSpPr>
          <p:cNvPr id="921618" name="Line 18"/>
          <p:cNvSpPr>
            <a:spLocks noChangeShapeType="1"/>
          </p:cNvSpPr>
          <p:nvPr/>
        </p:nvSpPr>
        <p:spPr bwMode="auto">
          <a:xfrm flipH="1">
            <a:off x="2463800" y="2675493"/>
            <a:ext cx="4038600" cy="3429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Unique Identifiers</a:t>
            </a:r>
            <a:endParaRPr lang="en-US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70260" y="1031737"/>
            <a:ext cx="944248" cy="253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814508" y="1176000"/>
            <a:ext cx="3082925" cy="1077218"/>
          </a:xfrm>
          <a:prstGeom prst="rect">
            <a:avLst/>
          </a:prstGeom>
          <a:solidFill>
            <a:schemeClr val="accent3">
              <a:lumMod val="75000"/>
              <a:alpha val="88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Bill can only be redeemed once.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2124479" y="2385040"/>
            <a:ext cx="4764001" cy="1569660"/>
          </a:xfrm>
          <a:prstGeom prst="rect">
            <a:avLst/>
          </a:prstGeom>
          <a:solidFill>
            <a:schemeClr val="accent6">
              <a:lumMod val="75000"/>
              <a:alpha val="88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Bank cannot tell if it is Alice or Bob who cheated (first redeemer wins?)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3048000" y="4095750"/>
            <a:ext cx="4425546" cy="584776"/>
          </a:xfrm>
          <a:prstGeom prst="rect">
            <a:avLst/>
          </a:prstGeom>
          <a:solidFill>
            <a:srgbClr val="FF0000">
              <a:alpha val="88000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Not anonymous; </a:t>
            </a:r>
            <a:r>
              <a:rPr lang="en-US" sz="3200" dirty="0" err="1" smtClean="0"/>
              <a:t>tracable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223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Progress Reports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Due: </a:t>
            </a:r>
            <a:r>
              <a:rPr lang="en-US" b="1" dirty="0" smtClean="0"/>
              <a:t>Next Monday</a:t>
            </a:r>
            <a:r>
              <a:rPr lang="en-US" dirty="0" smtClean="0"/>
              <a:t> (8:29pm)</a:t>
            </a:r>
          </a:p>
          <a:p>
            <a:pPr marL="0" indent="0">
              <a:buNone/>
            </a:pPr>
            <a:r>
              <a:rPr lang="en-US" dirty="0" smtClean="0"/>
              <a:t>See course site for details: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Link to project website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What has changed since preliminary proposal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Description of progress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Plan to finish project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Any questions you have</a:t>
            </a:r>
            <a:r>
              <a:rPr lang="en-US" dirty="0"/>
              <a:t>	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2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9807B-AEBD-B345-B47D-AFF037D14BD4}" type="slidenum">
              <a:rPr lang="en-US"/>
              <a:pPr/>
              <a:t>39</a:t>
            </a:fld>
            <a:endParaRPr lang="en-US"/>
          </a:p>
        </p:txBody>
      </p:sp>
      <p:sp>
        <p:nvSpPr>
          <p:cNvPr id="921603" name="Text Box 3"/>
          <p:cNvSpPr txBox="1">
            <a:spLocks noChangeArrowheads="1"/>
          </p:cNvSpPr>
          <p:nvPr/>
        </p:nvSpPr>
        <p:spPr bwMode="auto">
          <a:xfrm>
            <a:off x="1040900" y="3724434"/>
            <a:ext cx="6366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921609" name="Text Box 9"/>
          <p:cNvSpPr txBox="1">
            <a:spLocks noChangeArrowheads="1"/>
          </p:cNvSpPr>
          <p:nvPr/>
        </p:nvSpPr>
        <p:spPr bwMode="auto">
          <a:xfrm>
            <a:off x="699587" y="4025662"/>
            <a:ext cx="13537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ambria Math"/>
                <a:cs typeface="Cambria Math"/>
              </a:rPr>
              <a:t>{</a:t>
            </a:r>
            <a:r>
              <a:rPr lang="en-US" sz="2000" i="1" dirty="0">
                <a:latin typeface="Cambria Math"/>
                <a:cs typeface="Cambria Math"/>
              </a:rPr>
              <a:t>KU</a:t>
            </a:r>
            <a:r>
              <a:rPr lang="en-US" sz="2000" baseline="-25000" dirty="0">
                <a:latin typeface="Cambria Math"/>
                <a:cs typeface="Cambria Math"/>
              </a:rPr>
              <a:t>A</a:t>
            </a:r>
            <a:r>
              <a:rPr lang="en-US" sz="2000" dirty="0">
                <a:latin typeface="Cambria Math"/>
                <a:cs typeface="Cambria Math"/>
              </a:rPr>
              <a:t>, </a:t>
            </a:r>
            <a:r>
              <a:rPr lang="en-US" sz="2000" i="1" dirty="0">
                <a:latin typeface="Cambria Math"/>
                <a:cs typeface="Cambria Math"/>
              </a:rPr>
              <a:t>KR</a:t>
            </a:r>
            <a:r>
              <a:rPr lang="en-US" sz="2000" baseline="-25000" dirty="0">
                <a:latin typeface="Cambria Math"/>
                <a:cs typeface="Cambria Math"/>
              </a:rPr>
              <a:t>A</a:t>
            </a:r>
            <a:r>
              <a:rPr lang="en-US" sz="2000" dirty="0">
                <a:latin typeface="Cambria Math"/>
                <a:cs typeface="Cambria Math"/>
              </a:rPr>
              <a:t>}</a:t>
            </a:r>
          </a:p>
        </p:txBody>
      </p:sp>
      <p:sp>
        <p:nvSpPr>
          <p:cNvPr id="921610" name="Line 10"/>
          <p:cNvSpPr>
            <a:spLocks noChangeShapeType="1"/>
          </p:cNvSpPr>
          <p:nvPr/>
        </p:nvSpPr>
        <p:spPr bwMode="auto">
          <a:xfrm>
            <a:off x="2463800" y="2246868"/>
            <a:ext cx="4114800" cy="17145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11" name="AutoShape 11"/>
          <p:cNvSpPr>
            <a:spLocks noChangeArrowheads="1"/>
          </p:cNvSpPr>
          <p:nvPr/>
        </p:nvSpPr>
        <p:spPr bwMode="auto">
          <a:xfrm>
            <a:off x="6702425" y="1495584"/>
            <a:ext cx="1676400" cy="2228850"/>
          </a:xfrm>
          <a:prstGeom prst="can">
            <a:avLst>
              <a:gd name="adj" fmla="val 21894"/>
            </a:avLst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Bear’s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Turns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Bank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21612" name="Text Box 12"/>
          <p:cNvSpPr txBox="1">
            <a:spLocks noChangeArrowheads="1"/>
          </p:cNvSpPr>
          <p:nvPr/>
        </p:nvSpPr>
        <p:spPr bwMode="auto">
          <a:xfrm>
            <a:off x="6735764" y="3831590"/>
            <a:ext cx="15524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ambria Math"/>
                <a:cs typeface="Cambria Math"/>
              </a:rPr>
              <a:t>{</a:t>
            </a:r>
            <a:r>
              <a:rPr lang="en-US" sz="2000" i="1" dirty="0">
                <a:latin typeface="Cambria Math"/>
                <a:cs typeface="Cambria Math"/>
              </a:rPr>
              <a:t>KU</a:t>
            </a:r>
            <a:r>
              <a:rPr lang="en-US" sz="2000" baseline="-25000" dirty="0">
                <a:latin typeface="Cambria Math"/>
                <a:cs typeface="Cambria Math"/>
              </a:rPr>
              <a:t>TB</a:t>
            </a:r>
            <a:r>
              <a:rPr lang="en-US" sz="2000" dirty="0">
                <a:latin typeface="Cambria Math"/>
                <a:cs typeface="Cambria Math"/>
              </a:rPr>
              <a:t>, </a:t>
            </a:r>
            <a:r>
              <a:rPr lang="en-US" sz="2000" i="1" dirty="0">
                <a:latin typeface="Cambria Math"/>
                <a:cs typeface="Cambria Math"/>
              </a:rPr>
              <a:t>KR</a:t>
            </a:r>
            <a:r>
              <a:rPr lang="en-US" sz="2000" baseline="-25000" dirty="0">
                <a:latin typeface="Cambria Math"/>
                <a:cs typeface="Cambria Math"/>
              </a:rPr>
              <a:t>TB</a:t>
            </a:r>
            <a:r>
              <a:rPr lang="en-US" sz="2000" dirty="0">
                <a:latin typeface="Cambria Math"/>
                <a:cs typeface="Cambria Math"/>
              </a:rPr>
              <a:t>}</a:t>
            </a:r>
          </a:p>
        </p:txBody>
      </p:sp>
      <p:pic>
        <p:nvPicPr>
          <p:cNvPr id="921613" name="Picture 13" descr="old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1225312"/>
            <a:ext cx="2371725" cy="90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615" name="Rectangle 15"/>
          <p:cNvSpPr>
            <a:spLocks noChangeArrowheads="1"/>
          </p:cNvSpPr>
          <p:nvPr/>
        </p:nvSpPr>
        <p:spPr bwMode="auto">
          <a:xfrm>
            <a:off x="3225800" y="3050381"/>
            <a:ext cx="1066800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>
                <a:latin typeface="Cambria Math"/>
                <a:cs typeface="Cambria Math"/>
              </a:rPr>
              <a:t>M</a:t>
            </a:r>
          </a:p>
        </p:txBody>
      </p:sp>
      <p:sp>
        <p:nvSpPr>
          <p:cNvPr id="921616" name="Text Box 16"/>
          <p:cNvSpPr txBox="1">
            <a:spLocks noChangeArrowheads="1"/>
          </p:cNvSpPr>
          <p:nvPr/>
        </p:nvSpPr>
        <p:spPr bwMode="auto">
          <a:xfrm>
            <a:off x="2286000" y="3596958"/>
            <a:ext cx="41452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Cambria Math"/>
                <a:cs typeface="Cambria Math"/>
              </a:rPr>
              <a:t>M</a:t>
            </a:r>
            <a:r>
              <a:rPr lang="en-US" dirty="0"/>
              <a:t> = </a:t>
            </a:r>
            <a:r>
              <a:rPr lang="en-US" dirty="0" smtClean="0"/>
              <a:t>“</a:t>
            </a:r>
            <a:r>
              <a:rPr lang="en-US" b="1" dirty="0" smtClean="0">
                <a:solidFill>
                  <a:srgbClr val="0000FF"/>
                </a:solidFill>
              </a:rPr>
              <a:t>Bill #51342:</a:t>
            </a:r>
            <a:r>
              <a:rPr lang="en-US" dirty="0" smtClean="0"/>
              <a:t> Bear’s Turns Bank </a:t>
            </a:r>
            <a:r>
              <a:rPr lang="en-US" dirty="0"/>
              <a:t>owes the holder of this message $100.</a:t>
            </a:r>
            <a:r>
              <a:rPr lang="ja-JP" altLang="en-US" dirty="0">
                <a:latin typeface="Arial"/>
              </a:rPr>
              <a:t>”</a:t>
            </a:r>
            <a:endParaRPr lang="en-US" dirty="0"/>
          </a:p>
        </p:txBody>
      </p:sp>
      <p:sp>
        <p:nvSpPr>
          <p:cNvPr id="921617" name="Rectangle 17"/>
          <p:cNvSpPr>
            <a:spLocks noChangeArrowheads="1"/>
          </p:cNvSpPr>
          <p:nvPr/>
        </p:nvSpPr>
        <p:spPr bwMode="auto">
          <a:xfrm>
            <a:off x="4308475" y="3050381"/>
            <a:ext cx="1641475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 dirty="0">
                <a:latin typeface="Cambria Math"/>
                <a:cs typeface="Cambria Math"/>
              </a:rPr>
              <a:t>E</a:t>
            </a:r>
            <a:r>
              <a:rPr lang="en-US" sz="2000" i="1" baseline="-25000" dirty="0">
                <a:latin typeface="Cambria Math"/>
                <a:cs typeface="Cambria Math"/>
              </a:rPr>
              <a:t>KR</a:t>
            </a:r>
            <a:r>
              <a:rPr lang="en-US" sz="2000" baseline="-40000" dirty="0">
                <a:latin typeface="Cambria Math"/>
                <a:cs typeface="Cambria Math"/>
              </a:rPr>
              <a:t>TB</a:t>
            </a:r>
            <a:r>
              <a:rPr lang="en-US" dirty="0">
                <a:latin typeface="Cambria Math"/>
                <a:cs typeface="Cambria Math"/>
              </a:rPr>
              <a:t>[</a:t>
            </a:r>
            <a:r>
              <a:rPr lang="en-US" i="1" dirty="0">
                <a:latin typeface="Cambria Math"/>
                <a:cs typeface="Cambria Math"/>
              </a:rPr>
              <a:t>H</a:t>
            </a:r>
            <a:r>
              <a:rPr lang="en-US" dirty="0">
                <a:latin typeface="Cambria Math"/>
                <a:cs typeface="Cambria Math"/>
              </a:rPr>
              <a:t>(</a:t>
            </a:r>
            <a:r>
              <a:rPr lang="en-US" i="1" dirty="0">
                <a:latin typeface="Cambria Math"/>
                <a:cs typeface="Cambria Math"/>
              </a:rPr>
              <a:t>M</a:t>
            </a:r>
            <a:r>
              <a:rPr lang="en-US" dirty="0">
                <a:latin typeface="Cambria Math"/>
                <a:cs typeface="Cambria Math"/>
              </a:rPr>
              <a:t>)]</a:t>
            </a:r>
          </a:p>
        </p:txBody>
      </p:sp>
      <p:sp>
        <p:nvSpPr>
          <p:cNvPr id="921618" name="Line 18"/>
          <p:cNvSpPr>
            <a:spLocks noChangeShapeType="1"/>
          </p:cNvSpPr>
          <p:nvPr/>
        </p:nvSpPr>
        <p:spPr bwMode="auto">
          <a:xfrm flipH="1">
            <a:off x="2463800" y="2675493"/>
            <a:ext cx="4038600" cy="3429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Blinded Identifiers</a:t>
            </a:r>
            <a:endParaRPr lang="en-US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70260" y="1031737"/>
            <a:ext cx="944248" cy="253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814508" y="1176000"/>
            <a:ext cx="3082925" cy="1077218"/>
          </a:xfrm>
          <a:prstGeom prst="rect">
            <a:avLst/>
          </a:prstGeom>
          <a:solidFill>
            <a:schemeClr val="accent3">
              <a:lumMod val="75000"/>
              <a:alpha val="88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Bill can only be redeemed once.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2053359" y="2519740"/>
            <a:ext cx="5122338" cy="1077218"/>
          </a:xfrm>
          <a:prstGeom prst="rect">
            <a:avLst/>
          </a:prstGeom>
          <a:solidFill>
            <a:schemeClr val="accent6">
              <a:lumMod val="75000"/>
              <a:alpha val="88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Bank cannot tell who cheated (first redeemer wins?)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3048000" y="4095750"/>
            <a:ext cx="4962575" cy="584776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Anonymous and untraceable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062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90686" y="1022855"/>
            <a:ext cx="944248" cy="253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Catching Cheaters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40</a:t>
            </a:fld>
            <a:endParaRPr lang="en-US"/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307515" y="1636437"/>
            <a:ext cx="1066800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>
                <a:latin typeface="Cambria Math"/>
                <a:cs typeface="Cambria Math"/>
              </a:rPr>
              <a:t>M</a:t>
            </a: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2390190" y="1636437"/>
            <a:ext cx="1641475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 dirty="0">
                <a:latin typeface="Cambria Math"/>
                <a:cs typeface="Cambria Math"/>
              </a:rPr>
              <a:t>E</a:t>
            </a:r>
            <a:r>
              <a:rPr lang="en-US" sz="2000" i="1" baseline="-25000" dirty="0">
                <a:latin typeface="Cambria Math"/>
                <a:cs typeface="Cambria Math"/>
              </a:rPr>
              <a:t>KR</a:t>
            </a:r>
            <a:r>
              <a:rPr lang="en-US" sz="2000" baseline="-40000" dirty="0">
                <a:latin typeface="Cambria Math"/>
                <a:cs typeface="Cambria Math"/>
              </a:rPr>
              <a:t>TB</a:t>
            </a:r>
            <a:r>
              <a:rPr lang="en-US" dirty="0">
                <a:latin typeface="Cambria Math"/>
                <a:cs typeface="Cambria Math"/>
              </a:rPr>
              <a:t>[</a:t>
            </a:r>
            <a:r>
              <a:rPr lang="en-US" i="1" dirty="0">
                <a:latin typeface="Cambria Math"/>
                <a:cs typeface="Cambria Math"/>
              </a:rPr>
              <a:t>H</a:t>
            </a:r>
            <a:r>
              <a:rPr lang="en-US" dirty="0">
                <a:latin typeface="Cambria Math"/>
                <a:cs typeface="Cambria Math"/>
              </a:rPr>
              <a:t>(</a:t>
            </a:r>
            <a:r>
              <a:rPr lang="en-US" i="1" dirty="0">
                <a:latin typeface="Cambria Math"/>
                <a:cs typeface="Cambria Math"/>
              </a:rPr>
              <a:t>M</a:t>
            </a:r>
            <a:r>
              <a:rPr lang="en-US" dirty="0">
                <a:latin typeface="Cambria Math"/>
                <a:cs typeface="Cambria Math"/>
              </a:rPr>
              <a:t>)]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1665" y="1022855"/>
            <a:ext cx="714207" cy="217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4882777" y="1708904"/>
            <a:ext cx="1066800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 dirty="0">
                <a:latin typeface="Cambria Math"/>
                <a:cs typeface="Cambria Math"/>
              </a:rPr>
              <a:t>M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5965452" y="1708904"/>
            <a:ext cx="1641475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 dirty="0">
                <a:latin typeface="Cambria Math"/>
                <a:cs typeface="Cambria Math"/>
              </a:rPr>
              <a:t>E</a:t>
            </a:r>
            <a:r>
              <a:rPr lang="en-US" sz="2000" i="1" baseline="-25000" dirty="0">
                <a:latin typeface="Cambria Math"/>
                <a:cs typeface="Cambria Math"/>
              </a:rPr>
              <a:t>KR</a:t>
            </a:r>
            <a:r>
              <a:rPr lang="en-US" sz="2000" baseline="-40000" dirty="0">
                <a:latin typeface="Cambria Math"/>
                <a:cs typeface="Cambria Math"/>
              </a:rPr>
              <a:t>TB</a:t>
            </a:r>
            <a:r>
              <a:rPr lang="en-US" dirty="0">
                <a:latin typeface="Cambria Math"/>
                <a:cs typeface="Cambria Math"/>
              </a:rPr>
              <a:t>[</a:t>
            </a:r>
            <a:r>
              <a:rPr lang="en-US" i="1" dirty="0">
                <a:latin typeface="Cambria Math"/>
                <a:cs typeface="Cambria Math"/>
              </a:rPr>
              <a:t>H</a:t>
            </a:r>
            <a:r>
              <a:rPr lang="en-US" dirty="0">
                <a:latin typeface="Cambria Math"/>
                <a:cs typeface="Cambria Math"/>
              </a:rPr>
              <a:t>(</a:t>
            </a:r>
            <a:r>
              <a:rPr lang="en-US" i="1" dirty="0">
                <a:latin typeface="Cambria Math"/>
                <a:cs typeface="Cambria Math"/>
              </a:rPr>
              <a:t>M</a:t>
            </a:r>
            <a:r>
              <a:rPr lang="en-US" dirty="0">
                <a:latin typeface="Cambria Math"/>
                <a:cs typeface="Cambria Math"/>
              </a:rPr>
              <a:t>)]</a:t>
            </a: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6953747" y="2451294"/>
            <a:ext cx="1829466" cy="2315969"/>
          </a:xfrm>
          <a:prstGeom prst="can">
            <a:avLst>
              <a:gd name="adj" fmla="val 21894"/>
            </a:avLst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Bear’s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Turns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Bank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88240" y="2690653"/>
            <a:ext cx="4289981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Spend a bill once: anonymity preserved</a:t>
            </a:r>
            <a:endParaRPr lang="en-US" sz="2000" dirty="0"/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291640" y="3536846"/>
            <a:ext cx="1066800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>
                <a:latin typeface="Cambria Math"/>
                <a:cs typeface="Cambria Math"/>
              </a:rPr>
              <a:t>M</a:t>
            </a: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2374315" y="3536846"/>
            <a:ext cx="1641475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 dirty="0">
                <a:latin typeface="Cambria Math"/>
                <a:cs typeface="Cambria Math"/>
              </a:rPr>
              <a:t>E</a:t>
            </a:r>
            <a:r>
              <a:rPr lang="en-US" sz="2000" i="1" baseline="-25000" dirty="0">
                <a:latin typeface="Cambria Math"/>
                <a:cs typeface="Cambria Math"/>
              </a:rPr>
              <a:t>KR</a:t>
            </a:r>
            <a:r>
              <a:rPr lang="en-US" sz="2000" baseline="-40000" dirty="0">
                <a:latin typeface="Cambria Math"/>
                <a:cs typeface="Cambria Math"/>
              </a:rPr>
              <a:t>TB</a:t>
            </a:r>
            <a:r>
              <a:rPr lang="en-US" dirty="0">
                <a:latin typeface="Cambria Math"/>
                <a:cs typeface="Cambria Math"/>
              </a:rPr>
              <a:t>[</a:t>
            </a:r>
            <a:r>
              <a:rPr lang="en-US" i="1" dirty="0">
                <a:latin typeface="Cambria Math"/>
                <a:cs typeface="Cambria Math"/>
              </a:rPr>
              <a:t>H</a:t>
            </a:r>
            <a:r>
              <a:rPr lang="en-US" dirty="0">
                <a:latin typeface="Cambria Math"/>
                <a:cs typeface="Cambria Math"/>
              </a:rPr>
              <a:t>(</a:t>
            </a:r>
            <a:r>
              <a:rPr lang="en-US" i="1" dirty="0">
                <a:latin typeface="Cambria Math"/>
                <a:cs typeface="Cambria Math"/>
              </a:rPr>
              <a:t>M</a:t>
            </a:r>
            <a:r>
              <a:rPr lang="en-US" dirty="0">
                <a:latin typeface="Cambria Math"/>
                <a:cs typeface="Cambria Math"/>
              </a:rPr>
              <a:t>)]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3620" y="4175279"/>
            <a:ext cx="3896745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Spend a bill twice: identity revealed</a:t>
            </a:r>
            <a:endParaRPr lang="en-US" sz="2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Identity Strings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41</a:t>
            </a:fld>
            <a:endParaRPr lang="en-US"/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620520" y="1348817"/>
            <a:ext cx="1066800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 dirty="0" smtClean="0">
                <a:latin typeface="Cambria Math"/>
                <a:cs typeface="Cambria Math"/>
              </a:rPr>
              <a:t>M</a:t>
            </a:r>
            <a:r>
              <a:rPr lang="en-US" baseline="-25000" dirty="0" smtClean="0">
                <a:latin typeface="Cambria Math"/>
                <a:cs typeface="Cambria Math"/>
              </a:rPr>
              <a:t>1</a:t>
            </a:r>
            <a:r>
              <a:rPr lang="en-US" i="1" baseline="30000" dirty="0" smtClean="0">
                <a:latin typeface="Cambria Math"/>
                <a:cs typeface="Cambria Math"/>
              </a:rPr>
              <a:t>k1</a:t>
            </a:r>
            <a:endParaRPr lang="en-US" i="1" baseline="30000" dirty="0">
              <a:latin typeface="Cambria Math"/>
              <a:cs typeface="Cambria Math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03868" y="1204457"/>
            <a:ext cx="944248" cy="253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620520" y="1948257"/>
            <a:ext cx="1066800" cy="5191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i="1" dirty="0" smtClean="0">
                <a:latin typeface="Cambria Math"/>
                <a:cs typeface="Cambria Math"/>
              </a:rPr>
              <a:t>M</a:t>
            </a:r>
            <a:r>
              <a:rPr lang="en-US" baseline="-25000" dirty="0" smtClean="0">
                <a:latin typeface="Cambria Math"/>
                <a:cs typeface="Cambria Math"/>
              </a:rPr>
              <a:t>2</a:t>
            </a:r>
            <a:r>
              <a:rPr lang="en-US" i="1" baseline="30000" dirty="0" smtClean="0">
                <a:latin typeface="Cambria Math"/>
                <a:cs typeface="Cambria Math"/>
              </a:rPr>
              <a:t>k2</a:t>
            </a:r>
            <a:endParaRPr lang="en-US" i="1" baseline="30000" dirty="0">
              <a:latin typeface="Cambria Math"/>
              <a:cs typeface="Cambria Math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620520" y="3232746"/>
            <a:ext cx="1066800" cy="5191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i="1" dirty="0" smtClean="0">
                <a:latin typeface="Cambria Math"/>
                <a:cs typeface="Cambria Math"/>
              </a:rPr>
              <a:t>M</a:t>
            </a:r>
            <a:r>
              <a:rPr lang="en-US" baseline="-25000" dirty="0" smtClean="0">
                <a:latin typeface="Cambria Math"/>
                <a:cs typeface="Cambria Math"/>
              </a:rPr>
              <a:t>256</a:t>
            </a:r>
            <a:r>
              <a:rPr lang="en-US" i="1" baseline="30000" dirty="0" smtClean="0">
                <a:latin typeface="Cambria Math"/>
                <a:cs typeface="Cambria Math"/>
              </a:rPr>
              <a:t>k256</a:t>
            </a:r>
            <a:endParaRPr lang="en-US" i="1" baseline="30000" dirty="0">
              <a:latin typeface="Cambria Math"/>
              <a:cs typeface="Cambria Math"/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2092128" y="2641600"/>
            <a:ext cx="503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3600" dirty="0"/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921072" y="1168929"/>
            <a:ext cx="569468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i="1" dirty="0" smtClean="0">
                <a:latin typeface="Cambria Math"/>
                <a:cs typeface="Cambria Math"/>
              </a:rPr>
              <a:t>I = </a:t>
            </a:r>
            <a:r>
              <a:rPr lang="en-US" sz="2400" dirty="0" smtClean="0">
                <a:latin typeface="Cambria Math"/>
                <a:cs typeface="Cambria Math"/>
              </a:rPr>
              <a:t>“</a:t>
            </a:r>
            <a:r>
              <a:rPr lang="en-US" sz="2400" dirty="0" err="1" smtClean="0">
                <a:latin typeface="Cambria Math"/>
                <a:cs typeface="Cambria Math"/>
              </a:rPr>
              <a:t>alice@alice.org</a:t>
            </a:r>
            <a:r>
              <a:rPr lang="en-US" sz="2400" dirty="0" smtClean="0">
                <a:latin typeface="Cambria Math"/>
                <a:cs typeface="Cambria Math"/>
              </a:rPr>
              <a:t>”</a:t>
            </a:r>
          </a:p>
          <a:p>
            <a:r>
              <a:rPr lang="en-US" sz="2400" i="1" dirty="0" err="1" smtClean="0">
                <a:latin typeface="Cambria Math"/>
                <a:cs typeface="Cambria Math"/>
              </a:rPr>
              <a:t>M</a:t>
            </a:r>
            <a:r>
              <a:rPr lang="en-US" sz="2400" i="1" baseline="-25000" dirty="0" err="1" smtClean="0">
                <a:latin typeface="Cambria Math"/>
                <a:cs typeface="Cambria Math"/>
              </a:rPr>
              <a:t>i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“</a:t>
            </a:r>
            <a:r>
              <a:rPr lang="en-US" sz="2400" b="1" dirty="0" smtClean="0">
                <a:solidFill>
                  <a:srgbClr val="0000FF"/>
                </a:solidFill>
              </a:rPr>
              <a:t>Bill #[</a:t>
            </a:r>
            <a:r>
              <a:rPr lang="en-US" sz="2400" b="1" dirty="0" err="1" smtClean="0">
                <a:solidFill>
                  <a:srgbClr val="0000FF"/>
                </a:solidFill>
              </a:rPr>
              <a:t>r</a:t>
            </a:r>
            <a:r>
              <a:rPr lang="en-US" sz="2400" b="1" baseline="-25000" dirty="0" err="1" smtClean="0">
                <a:solidFill>
                  <a:srgbClr val="0000FF"/>
                </a:solidFill>
              </a:rPr>
              <a:t>i</a:t>
            </a:r>
            <a:r>
              <a:rPr lang="en-US" sz="2400" b="1" dirty="0" smtClean="0">
                <a:solidFill>
                  <a:srgbClr val="0000FF"/>
                </a:solidFill>
              </a:rPr>
              <a:t>] :</a:t>
            </a:r>
            <a:r>
              <a:rPr lang="en-US" sz="2400" dirty="0" smtClean="0"/>
              <a:t> Bear’s Turns Bank </a:t>
            </a:r>
            <a:r>
              <a:rPr lang="en-US" sz="2400" dirty="0"/>
              <a:t>owes </a:t>
            </a:r>
            <a:r>
              <a:rPr lang="en-US" sz="2400" dirty="0" smtClean="0"/>
              <a:t>the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</a:t>
            </a:r>
            <a:r>
              <a:rPr lang="en-US" sz="2400" dirty="0"/>
              <a:t>holder of this message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$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100</a:t>
            </a:r>
            <a:r>
              <a:rPr lang="en-US" sz="2400" b="1" dirty="0" smtClean="0"/>
              <a:t>.”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         + identity strings:</a:t>
            </a:r>
          </a:p>
          <a:p>
            <a:pPr marL="990600" lvl="1" indent="-533400">
              <a:buFontTx/>
              <a:buNone/>
            </a:pPr>
            <a:r>
              <a:rPr lang="en-US" sz="2400" i="1" dirty="0" smtClean="0">
                <a:latin typeface="Cambria Math"/>
                <a:cs typeface="Cambria Math"/>
              </a:rPr>
              <a:t>	I</a:t>
            </a:r>
            <a:r>
              <a:rPr lang="en-US" sz="2400" baseline="-25000" dirty="0" smtClean="0">
                <a:latin typeface="Cambria Math"/>
                <a:cs typeface="Cambria Math"/>
              </a:rPr>
              <a:t>1</a:t>
            </a:r>
            <a:r>
              <a:rPr lang="en-US" sz="2400" dirty="0" smtClean="0">
                <a:latin typeface="Cambria Math"/>
                <a:cs typeface="Cambria Math"/>
              </a:rPr>
              <a:t> </a:t>
            </a:r>
            <a:r>
              <a:rPr lang="en-US" sz="2400" dirty="0">
                <a:latin typeface="Cambria Math"/>
                <a:cs typeface="Cambria Math"/>
              </a:rPr>
              <a:t>= (</a:t>
            </a:r>
            <a:r>
              <a:rPr lang="en-US" sz="2400" i="1" dirty="0">
                <a:latin typeface="Cambria Math"/>
                <a:cs typeface="Cambria Math"/>
              </a:rPr>
              <a:t>h</a:t>
            </a:r>
            <a:r>
              <a:rPr lang="en-US" sz="2400" dirty="0">
                <a:latin typeface="Cambria Math"/>
                <a:cs typeface="Cambria Math"/>
              </a:rPr>
              <a:t>(</a:t>
            </a:r>
            <a:r>
              <a:rPr lang="en-US" sz="2400" i="1" dirty="0">
                <a:latin typeface="Cambria Math"/>
                <a:cs typeface="Cambria Math"/>
              </a:rPr>
              <a:t>I</a:t>
            </a:r>
            <a:r>
              <a:rPr lang="en-US" sz="2400" baseline="-25000" dirty="0">
                <a:latin typeface="Cambria Math"/>
                <a:cs typeface="Cambria Math"/>
              </a:rPr>
              <a:t>1L</a:t>
            </a:r>
            <a:r>
              <a:rPr lang="en-US" sz="2400" dirty="0">
                <a:latin typeface="Cambria Math"/>
                <a:cs typeface="Cambria Math"/>
              </a:rPr>
              <a:t>), </a:t>
            </a:r>
            <a:r>
              <a:rPr lang="en-US" sz="2400" i="1" dirty="0">
                <a:latin typeface="Cambria Math"/>
                <a:cs typeface="Cambria Math"/>
              </a:rPr>
              <a:t>h</a:t>
            </a:r>
            <a:r>
              <a:rPr lang="en-US" sz="2400" dirty="0">
                <a:latin typeface="Cambria Math"/>
                <a:cs typeface="Cambria Math"/>
              </a:rPr>
              <a:t>(</a:t>
            </a:r>
            <a:r>
              <a:rPr lang="en-US" sz="2400" i="1" dirty="0">
                <a:latin typeface="Cambria Math"/>
                <a:cs typeface="Cambria Math"/>
              </a:rPr>
              <a:t>I</a:t>
            </a:r>
            <a:r>
              <a:rPr lang="en-US" sz="2400" baseline="-25000" dirty="0">
                <a:latin typeface="Cambria Math"/>
                <a:cs typeface="Cambria Math"/>
              </a:rPr>
              <a:t>1R</a:t>
            </a:r>
            <a:r>
              <a:rPr lang="en-US" sz="2400" dirty="0">
                <a:latin typeface="Cambria Math"/>
                <a:cs typeface="Cambria Math"/>
              </a:rPr>
              <a:t>))</a:t>
            </a:r>
          </a:p>
          <a:p>
            <a:pPr marL="990600" lvl="1" indent="-533400">
              <a:buFontTx/>
              <a:buNone/>
            </a:pPr>
            <a:r>
              <a:rPr lang="en-US" sz="2400" dirty="0">
                <a:latin typeface="Cambria Math"/>
                <a:cs typeface="Cambria Math"/>
              </a:rPr>
              <a:t>	</a:t>
            </a:r>
            <a:r>
              <a:rPr lang="en-US" sz="2400" dirty="0" smtClean="0">
                <a:latin typeface="Cambria Math"/>
                <a:cs typeface="Cambria Math"/>
              </a:rPr>
              <a:t>.</a:t>
            </a:r>
            <a:r>
              <a:rPr lang="en-US" sz="2400" dirty="0">
                <a:latin typeface="Cambria Math"/>
                <a:cs typeface="Cambria Math"/>
              </a:rPr>
              <a:t>..</a:t>
            </a:r>
          </a:p>
          <a:p>
            <a:pPr marL="990600" lvl="1" indent="-533400">
              <a:buFontTx/>
              <a:buNone/>
            </a:pPr>
            <a:r>
              <a:rPr lang="en-US" sz="2400" dirty="0">
                <a:latin typeface="Cambria Math"/>
                <a:cs typeface="Cambria Math"/>
              </a:rPr>
              <a:t>	</a:t>
            </a:r>
            <a:r>
              <a:rPr lang="en-US" sz="2400" i="1" dirty="0" smtClean="0">
                <a:latin typeface="Cambria Math"/>
                <a:cs typeface="Cambria Math"/>
              </a:rPr>
              <a:t>I</a:t>
            </a:r>
            <a:r>
              <a:rPr lang="en-US" sz="2400" baseline="-25000" dirty="0" smtClean="0">
                <a:latin typeface="Cambria Math"/>
                <a:cs typeface="Cambria Math"/>
              </a:rPr>
              <a:t>n</a:t>
            </a:r>
            <a:r>
              <a:rPr lang="en-US" sz="2400" dirty="0" smtClean="0">
                <a:latin typeface="Cambria Math"/>
                <a:cs typeface="Cambria Math"/>
              </a:rPr>
              <a:t> </a:t>
            </a:r>
            <a:r>
              <a:rPr lang="en-US" sz="2400" dirty="0">
                <a:latin typeface="Cambria Math"/>
                <a:cs typeface="Cambria Math"/>
              </a:rPr>
              <a:t>= (</a:t>
            </a:r>
            <a:r>
              <a:rPr lang="en-US" sz="2400" i="1" dirty="0">
                <a:latin typeface="Cambria Math"/>
                <a:cs typeface="Cambria Math"/>
              </a:rPr>
              <a:t>h</a:t>
            </a:r>
            <a:r>
              <a:rPr lang="en-US" sz="2400" dirty="0">
                <a:latin typeface="Cambria Math"/>
                <a:cs typeface="Cambria Math"/>
              </a:rPr>
              <a:t>(</a:t>
            </a:r>
            <a:r>
              <a:rPr lang="en-US" sz="2400" i="1" dirty="0" err="1">
                <a:latin typeface="Cambria Math"/>
                <a:cs typeface="Cambria Math"/>
              </a:rPr>
              <a:t>I</a:t>
            </a:r>
            <a:r>
              <a:rPr lang="en-US" sz="2400" baseline="-25000" dirty="0" err="1">
                <a:latin typeface="Cambria Math"/>
                <a:cs typeface="Cambria Math"/>
              </a:rPr>
              <a:t>nL</a:t>
            </a:r>
            <a:r>
              <a:rPr lang="en-US" sz="2400" dirty="0">
                <a:latin typeface="Cambria Math"/>
                <a:cs typeface="Cambria Math"/>
              </a:rPr>
              <a:t>), </a:t>
            </a:r>
            <a:r>
              <a:rPr lang="en-US" sz="2400" i="1" dirty="0">
                <a:latin typeface="Cambria Math"/>
                <a:cs typeface="Cambria Math"/>
              </a:rPr>
              <a:t>h</a:t>
            </a:r>
            <a:r>
              <a:rPr lang="en-US" sz="2400" dirty="0">
                <a:latin typeface="Cambria Math"/>
                <a:cs typeface="Cambria Math"/>
              </a:rPr>
              <a:t>(</a:t>
            </a:r>
            <a:r>
              <a:rPr lang="en-US" sz="2400" i="1" dirty="0" err="1">
                <a:latin typeface="Cambria Math"/>
                <a:cs typeface="Cambria Math"/>
              </a:rPr>
              <a:t>I</a:t>
            </a:r>
            <a:r>
              <a:rPr lang="en-US" sz="2400" baseline="-25000" dirty="0" err="1">
                <a:latin typeface="Cambria Math"/>
                <a:cs typeface="Cambria Math"/>
              </a:rPr>
              <a:t>nR</a:t>
            </a:r>
            <a:r>
              <a:rPr lang="en-US" sz="2400" dirty="0">
                <a:latin typeface="Cambria Math"/>
                <a:cs typeface="Cambria Math"/>
              </a:rPr>
              <a:t>))</a:t>
            </a:r>
          </a:p>
          <a:p>
            <a:r>
              <a:rPr lang="en-US" sz="2400" dirty="0" smtClean="0"/>
              <a:t>where </a:t>
            </a:r>
            <a:r>
              <a:rPr lang="en-US" sz="2400" i="1" dirty="0" smtClean="0">
                <a:latin typeface="Cambria Math"/>
                <a:cs typeface="Cambria Math"/>
              </a:rPr>
              <a:t>h</a:t>
            </a:r>
            <a:r>
              <a:rPr lang="en-US" sz="2400" dirty="0" smtClean="0"/>
              <a:t> is a one-way hash function and each</a:t>
            </a:r>
            <a:r>
              <a:rPr lang="en-US" sz="2400" i="1" dirty="0" smtClean="0">
                <a:latin typeface="Times New Roman" charset="0"/>
              </a:rPr>
              <a:t> </a:t>
            </a:r>
            <a:r>
              <a:rPr lang="en-US" sz="2400" i="1" dirty="0" err="1">
                <a:latin typeface="Times New Roman" charset="0"/>
              </a:rPr>
              <a:t>I</a:t>
            </a:r>
            <a:r>
              <a:rPr lang="en-US" sz="2400" baseline="-25000" dirty="0" err="1">
                <a:latin typeface="Times New Roman" charset="0"/>
              </a:rPr>
              <a:t>iL</a:t>
            </a:r>
            <a:r>
              <a:rPr lang="en-US" sz="2400" dirty="0"/>
              <a:t> </a:t>
            </a:r>
            <a:r>
              <a:rPr lang="en-US" sz="2400" dirty="0">
                <a:sym typeface="Symbol" charset="0"/>
              </a:rPr>
              <a:t> </a:t>
            </a:r>
            <a:r>
              <a:rPr lang="en-US" sz="2400" i="1" dirty="0" err="1" smtClean="0">
                <a:latin typeface="Times New Roman" charset="0"/>
              </a:rPr>
              <a:t>I</a:t>
            </a:r>
            <a:r>
              <a:rPr lang="en-US" sz="2400" baseline="-25000" dirty="0" err="1" smtClean="0">
                <a:latin typeface="Times New Roman" charset="0"/>
              </a:rPr>
              <a:t>iR</a:t>
            </a:r>
            <a:r>
              <a:rPr lang="en-US" sz="2400" baseline="-25000" dirty="0" smtClean="0">
                <a:latin typeface="Times New Roman" charset="0"/>
              </a:rPr>
              <a:t> </a:t>
            </a:r>
            <a:r>
              <a:rPr lang="en-US" sz="2400" dirty="0" smtClean="0">
                <a:latin typeface="Times New Roman" charset="0"/>
              </a:rPr>
              <a:t>= </a:t>
            </a:r>
            <a:r>
              <a:rPr lang="en-US" sz="2400" i="1" dirty="0">
                <a:latin typeface="Times New Roman" charset="0"/>
              </a:rPr>
              <a:t>I</a:t>
            </a:r>
            <a:endParaRPr lang="en-US" sz="2400" i="1" dirty="0" smtClean="0"/>
          </a:p>
        </p:txBody>
      </p:sp>
    </p:spTree>
    <p:extLst>
      <p:ext uri="{BB962C8B-B14F-4D97-AF65-F5344CB8AC3E}">
        <p14:creationId xmlns:p14="http://schemas.microsoft.com/office/powerpoint/2010/main" val="15328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63267" y="225983"/>
            <a:ext cx="944248" cy="253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Spending a Bill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42</a:t>
            </a:fld>
            <a:endParaRPr lang="en-US"/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307515" y="1636437"/>
            <a:ext cx="1066800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>
                <a:latin typeface="Cambria Math"/>
                <a:cs typeface="Cambria Math"/>
              </a:rPr>
              <a:t>M</a:t>
            </a: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2390190" y="1636437"/>
            <a:ext cx="1641475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 dirty="0">
                <a:latin typeface="Cambria Math"/>
                <a:cs typeface="Cambria Math"/>
              </a:rPr>
              <a:t>E</a:t>
            </a:r>
            <a:r>
              <a:rPr lang="en-US" sz="2000" i="1" baseline="-25000" dirty="0">
                <a:latin typeface="Cambria Math"/>
                <a:cs typeface="Cambria Math"/>
              </a:rPr>
              <a:t>KR</a:t>
            </a:r>
            <a:r>
              <a:rPr lang="en-US" sz="2000" baseline="-40000" dirty="0">
                <a:latin typeface="Cambria Math"/>
                <a:cs typeface="Cambria Math"/>
              </a:rPr>
              <a:t>TB</a:t>
            </a:r>
            <a:r>
              <a:rPr lang="en-US" dirty="0">
                <a:latin typeface="Cambria Math"/>
                <a:cs typeface="Cambria Math"/>
              </a:rPr>
              <a:t>[</a:t>
            </a:r>
            <a:r>
              <a:rPr lang="en-US" i="1" dirty="0">
                <a:latin typeface="Cambria Math"/>
                <a:cs typeface="Cambria Math"/>
              </a:rPr>
              <a:t>H</a:t>
            </a:r>
            <a:r>
              <a:rPr lang="en-US" dirty="0">
                <a:latin typeface="Cambria Math"/>
                <a:cs typeface="Cambria Math"/>
              </a:rPr>
              <a:t>(</a:t>
            </a:r>
            <a:r>
              <a:rPr lang="en-US" i="1" dirty="0">
                <a:latin typeface="Cambria Math"/>
                <a:cs typeface="Cambria Math"/>
              </a:rPr>
              <a:t>M</a:t>
            </a:r>
            <a:r>
              <a:rPr lang="en-US" dirty="0">
                <a:latin typeface="Cambria Math"/>
                <a:cs typeface="Cambria Math"/>
              </a:rPr>
              <a:t>)]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42291" y="1022855"/>
            <a:ext cx="714207" cy="217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46966" y="2266224"/>
            <a:ext cx="4254698" cy="25853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ambria Math"/>
                <a:cs typeface="Cambria Math"/>
              </a:rPr>
              <a:t>I = </a:t>
            </a:r>
            <a:r>
              <a:rPr lang="en-US" dirty="0" smtClean="0">
                <a:latin typeface="Cambria Math"/>
                <a:cs typeface="Cambria Math"/>
              </a:rPr>
              <a:t>“</a:t>
            </a:r>
            <a:r>
              <a:rPr lang="en-US" dirty="0" err="1" smtClean="0">
                <a:latin typeface="Cambria Math"/>
                <a:cs typeface="Cambria Math"/>
              </a:rPr>
              <a:t>alice@alice.org</a:t>
            </a:r>
            <a:r>
              <a:rPr lang="en-US" dirty="0" smtClean="0">
                <a:latin typeface="Cambria Math"/>
                <a:cs typeface="Cambria Math"/>
              </a:rPr>
              <a:t>”</a:t>
            </a:r>
          </a:p>
          <a:p>
            <a:r>
              <a:rPr lang="en-US" i="1" dirty="0" err="1" smtClean="0">
                <a:latin typeface="Cambria Math"/>
                <a:cs typeface="Cambria Math"/>
              </a:rPr>
              <a:t>M</a:t>
            </a:r>
            <a:r>
              <a:rPr lang="en-US" i="1" baseline="-25000" dirty="0" err="1" smtClean="0">
                <a:latin typeface="Cambria Math"/>
                <a:cs typeface="Cambria Math"/>
              </a:rPr>
              <a:t>i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“</a:t>
            </a:r>
            <a:r>
              <a:rPr lang="en-US" b="1" dirty="0" smtClean="0">
                <a:solidFill>
                  <a:srgbClr val="0000FF"/>
                </a:solidFill>
              </a:rPr>
              <a:t>Bill #[</a:t>
            </a:r>
            <a:r>
              <a:rPr lang="en-US" b="1" dirty="0" err="1" smtClean="0">
                <a:solidFill>
                  <a:srgbClr val="0000FF"/>
                </a:solidFill>
              </a:rPr>
              <a:t>r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i</a:t>
            </a:r>
            <a:r>
              <a:rPr lang="en-US" b="1" dirty="0" smtClean="0">
                <a:solidFill>
                  <a:srgbClr val="0000FF"/>
                </a:solidFill>
              </a:rPr>
              <a:t>] :</a:t>
            </a:r>
            <a:r>
              <a:rPr lang="en-US" dirty="0" smtClean="0"/>
              <a:t> Bear’s Turns Bank </a:t>
            </a:r>
            <a:r>
              <a:rPr lang="en-US" dirty="0"/>
              <a:t>owes </a:t>
            </a:r>
            <a:r>
              <a:rPr lang="en-US" dirty="0" smtClean="0"/>
              <a:t>the</a:t>
            </a:r>
          </a:p>
          <a:p>
            <a:r>
              <a:rPr lang="en-US" dirty="0"/>
              <a:t> </a:t>
            </a:r>
            <a:r>
              <a:rPr lang="en-US" dirty="0" smtClean="0"/>
              <a:t>         </a:t>
            </a:r>
            <a:r>
              <a:rPr lang="en-US" dirty="0"/>
              <a:t>holder of this message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$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100</a:t>
            </a:r>
            <a:r>
              <a:rPr lang="en-US" b="1" dirty="0" smtClean="0"/>
              <a:t>.”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      + identity strings:</a:t>
            </a:r>
          </a:p>
          <a:p>
            <a:pPr marL="990600" lvl="1" indent="-533400">
              <a:buFontTx/>
              <a:buNone/>
            </a:pPr>
            <a:r>
              <a:rPr lang="en-US" i="1" dirty="0" smtClean="0">
                <a:latin typeface="Cambria Math"/>
                <a:cs typeface="Cambria Math"/>
              </a:rPr>
              <a:t>	I</a:t>
            </a:r>
            <a:r>
              <a:rPr lang="en-US" baseline="-25000" dirty="0" smtClean="0">
                <a:latin typeface="Cambria Math"/>
                <a:cs typeface="Cambria Math"/>
              </a:rPr>
              <a:t>1</a:t>
            </a:r>
            <a:r>
              <a:rPr lang="en-US" dirty="0" smtClean="0">
                <a:latin typeface="Cambria Math"/>
                <a:cs typeface="Cambria Math"/>
              </a:rPr>
              <a:t> </a:t>
            </a:r>
            <a:r>
              <a:rPr lang="en-US" dirty="0">
                <a:latin typeface="Cambria Math"/>
                <a:cs typeface="Cambria Math"/>
              </a:rPr>
              <a:t>= (</a:t>
            </a:r>
            <a:r>
              <a:rPr lang="en-US" i="1" dirty="0">
                <a:latin typeface="Cambria Math"/>
                <a:cs typeface="Cambria Math"/>
              </a:rPr>
              <a:t>h</a:t>
            </a:r>
            <a:r>
              <a:rPr lang="en-US" dirty="0">
                <a:latin typeface="Cambria Math"/>
                <a:cs typeface="Cambria Math"/>
              </a:rPr>
              <a:t>(</a:t>
            </a:r>
            <a:r>
              <a:rPr lang="en-US" i="1" dirty="0">
                <a:latin typeface="Cambria Math"/>
                <a:cs typeface="Cambria Math"/>
              </a:rPr>
              <a:t>I</a:t>
            </a:r>
            <a:r>
              <a:rPr lang="en-US" baseline="-25000" dirty="0">
                <a:latin typeface="Cambria Math"/>
                <a:cs typeface="Cambria Math"/>
              </a:rPr>
              <a:t>1L</a:t>
            </a:r>
            <a:r>
              <a:rPr lang="en-US" dirty="0">
                <a:latin typeface="Cambria Math"/>
                <a:cs typeface="Cambria Math"/>
              </a:rPr>
              <a:t>), </a:t>
            </a:r>
            <a:r>
              <a:rPr lang="en-US" i="1" dirty="0">
                <a:latin typeface="Cambria Math"/>
                <a:cs typeface="Cambria Math"/>
              </a:rPr>
              <a:t>h</a:t>
            </a:r>
            <a:r>
              <a:rPr lang="en-US" dirty="0">
                <a:latin typeface="Cambria Math"/>
                <a:cs typeface="Cambria Math"/>
              </a:rPr>
              <a:t>(</a:t>
            </a:r>
            <a:r>
              <a:rPr lang="en-US" i="1" dirty="0">
                <a:latin typeface="Cambria Math"/>
                <a:cs typeface="Cambria Math"/>
              </a:rPr>
              <a:t>I</a:t>
            </a:r>
            <a:r>
              <a:rPr lang="en-US" baseline="-25000" dirty="0">
                <a:latin typeface="Cambria Math"/>
                <a:cs typeface="Cambria Math"/>
              </a:rPr>
              <a:t>1R</a:t>
            </a:r>
            <a:r>
              <a:rPr lang="en-US" dirty="0">
                <a:latin typeface="Cambria Math"/>
                <a:cs typeface="Cambria Math"/>
              </a:rPr>
              <a:t>))</a:t>
            </a:r>
          </a:p>
          <a:p>
            <a:pPr marL="990600" lvl="1" indent="-533400">
              <a:buFontTx/>
              <a:buNone/>
            </a:pPr>
            <a:r>
              <a:rPr lang="en-US" dirty="0">
                <a:latin typeface="Cambria Math"/>
                <a:cs typeface="Cambria Math"/>
              </a:rPr>
              <a:t>	</a:t>
            </a:r>
            <a:r>
              <a:rPr lang="en-US" dirty="0" smtClean="0">
                <a:latin typeface="Cambria Math"/>
                <a:cs typeface="Cambria Math"/>
              </a:rPr>
              <a:t>.</a:t>
            </a:r>
            <a:r>
              <a:rPr lang="en-US" dirty="0">
                <a:latin typeface="Cambria Math"/>
                <a:cs typeface="Cambria Math"/>
              </a:rPr>
              <a:t>..</a:t>
            </a:r>
          </a:p>
          <a:p>
            <a:pPr marL="990600" lvl="1" indent="-533400">
              <a:buFontTx/>
              <a:buNone/>
            </a:pPr>
            <a:r>
              <a:rPr lang="en-US" dirty="0">
                <a:latin typeface="Cambria Math"/>
                <a:cs typeface="Cambria Math"/>
              </a:rPr>
              <a:t>	</a:t>
            </a:r>
            <a:r>
              <a:rPr lang="en-US" i="1" dirty="0" smtClean="0">
                <a:latin typeface="Cambria Math"/>
                <a:cs typeface="Cambria Math"/>
              </a:rPr>
              <a:t>I</a:t>
            </a:r>
            <a:r>
              <a:rPr lang="en-US" baseline="-25000" dirty="0" smtClean="0">
                <a:latin typeface="Cambria Math"/>
                <a:cs typeface="Cambria Math"/>
              </a:rPr>
              <a:t>n</a:t>
            </a:r>
            <a:r>
              <a:rPr lang="en-US" dirty="0" smtClean="0">
                <a:latin typeface="Cambria Math"/>
                <a:cs typeface="Cambria Math"/>
              </a:rPr>
              <a:t> </a:t>
            </a:r>
            <a:r>
              <a:rPr lang="en-US" dirty="0">
                <a:latin typeface="Cambria Math"/>
                <a:cs typeface="Cambria Math"/>
              </a:rPr>
              <a:t>= (</a:t>
            </a:r>
            <a:r>
              <a:rPr lang="en-US" i="1" dirty="0">
                <a:latin typeface="Cambria Math"/>
                <a:cs typeface="Cambria Math"/>
              </a:rPr>
              <a:t>h</a:t>
            </a:r>
            <a:r>
              <a:rPr lang="en-US" dirty="0">
                <a:latin typeface="Cambria Math"/>
                <a:cs typeface="Cambria Math"/>
              </a:rPr>
              <a:t>(</a:t>
            </a:r>
            <a:r>
              <a:rPr lang="en-US" i="1" dirty="0" err="1">
                <a:latin typeface="Cambria Math"/>
                <a:cs typeface="Cambria Math"/>
              </a:rPr>
              <a:t>I</a:t>
            </a:r>
            <a:r>
              <a:rPr lang="en-US" baseline="-25000" dirty="0" err="1">
                <a:latin typeface="Cambria Math"/>
                <a:cs typeface="Cambria Math"/>
              </a:rPr>
              <a:t>nL</a:t>
            </a:r>
            <a:r>
              <a:rPr lang="en-US" dirty="0">
                <a:latin typeface="Cambria Math"/>
                <a:cs typeface="Cambria Math"/>
              </a:rPr>
              <a:t>), </a:t>
            </a:r>
            <a:r>
              <a:rPr lang="en-US" i="1" dirty="0">
                <a:latin typeface="Cambria Math"/>
                <a:cs typeface="Cambria Math"/>
              </a:rPr>
              <a:t>h</a:t>
            </a:r>
            <a:r>
              <a:rPr lang="en-US" dirty="0">
                <a:latin typeface="Cambria Math"/>
                <a:cs typeface="Cambria Math"/>
              </a:rPr>
              <a:t>(</a:t>
            </a:r>
            <a:r>
              <a:rPr lang="en-US" i="1" dirty="0" err="1">
                <a:latin typeface="Cambria Math"/>
                <a:cs typeface="Cambria Math"/>
              </a:rPr>
              <a:t>I</a:t>
            </a:r>
            <a:r>
              <a:rPr lang="en-US" baseline="-25000" dirty="0" err="1">
                <a:latin typeface="Cambria Math"/>
                <a:cs typeface="Cambria Math"/>
              </a:rPr>
              <a:t>nR</a:t>
            </a:r>
            <a:r>
              <a:rPr lang="en-US" dirty="0">
                <a:latin typeface="Cambria Math"/>
                <a:cs typeface="Cambria Math"/>
              </a:rPr>
              <a:t>))</a:t>
            </a:r>
          </a:p>
          <a:p>
            <a:r>
              <a:rPr lang="en-US" dirty="0" smtClean="0"/>
              <a:t>where </a:t>
            </a:r>
            <a:r>
              <a:rPr lang="en-US" i="1" dirty="0" smtClean="0">
                <a:latin typeface="Cambria Math"/>
                <a:cs typeface="Cambria Math"/>
              </a:rPr>
              <a:t>h</a:t>
            </a:r>
            <a:r>
              <a:rPr lang="en-US" dirty="0" smtClean="0"/>
              <a:t> is a one-way hash function and each</a:t>
            </a:r>
            <a:r>
              <a:rPr lang="en-US" i="1" dirty="0" smtClean="0">
                <a:latin typeface="Times New Roman" charset="0"/>
              </a:rPr>
              <a:t> </a:t>
            </a:r>
            <a:r>
              <a:rPr lang="en-US" i="1" dirty="0" err="1">
                <a:latin typeface="Times New Roman" charset="0"/>
              </a:rPr>
              <a:t>I</a:t>
            </a:r>
            <a:r>
              <a:rPr lang="en-US" baseline="-25000" dirty="0" err="1">
                <a:latin typeface="Times New Roman" charset="0"/>
              </a:rPr>
              <a:t>iL</a:t>
            </a:r>
            <a:r>
              <a:rPr lang="en-US" dirty="0"/>
              <a:t> </a:t>
            </a:r>
            <a:r>
              <a:rPr lang="en-US" dirty="0">
                <a:sym typeface="Symbol" charset="0"/>
              </a:rPr>
              <a:t> </a:t>
            </a:r>
            <a:r>
              <a:rPr lang="en-US" i="1" dirty="0" err="1" smtClean="0">
                <a:latin typeface="Times New Roman" charset="0"/>
              </a:rPr>
              <a:t>I</a:t>
            </a:r>
            <a:r>
              <a:rPr lang="en-US" baseline="-25000" dirty="0" err="1" smtClean="0">
                <a:latin typeface="Times New Roman" charset="0"/>
              </a:rPr>
              <a:t>iR</a:t>
            </a:r>
            <a:r>
              <a:rPr lang="en-US" baseline="-25000" dirty="0" smtClean="0">
                <a:latin typeface="Times New Roman" charset="0"/>
              </a:rPr>
              <a:t> </a:t>
            </a:r>
            <a:r>
              <a:rPr lang="en-US" dirty="0" smtClean="0">
                <a:latin typeface="Times New Roman" charset="0"/>
              </a:rPr>
              <a:t>= </a:t>
            </a:r>
            <a:r>
              <a:rPr lang="en-US" i="1" dirty="0">
                <a:latin typeface="Times New Roman" charset="0"/>
              </a:rPr>
              <a:t>I</a:t>
            </a:r>
            <a:endParaRPr lang="en-US" i="1" dirty="0" smtClean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396047" y="1636437"/>
            <a:ext cx="2548819" cy="4418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671355" y="2469058"/>
            <a:ext cx="2273511" cy="639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23938" y="3135170"/>
            <a:ext cx="3641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Reveal request: LRRLRLR…</a:t>
            </a:r>
          </a:p>
          <a:p>
            <a:r>
              <a:rPr lang="en-US" dirty="0" smtClean="0"/>
              <a:t>(randomly select L or R for each pair)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582546" y="3716123"/>
            <a:ext cx="2362320" cy="4418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797670" y="4147036"/>
            <a:ext cx="1683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Cambria Math"/>
                <a:cs typeface="Cambria Math"/>
              </a:rPr>
              <a:t>I</a:t>
            </a:r>
            <a:r>
              <a:rPr lang="en-US" baseline="-25000" dirty="0" smtClean="0">
                <a:latin typeface="Cambria Math"/>
                <a:cs typeface="Cambria Math"/>
              </a:rPr>
              <a:t>1L</a:t>
            </a:r>
            <a:r>
              <a:rPr lang="en-US" i="1" dirty="0" smtClean="0">
                <a:latin typeface="Cambria Math"/>
                <a:cs typeface="Cambria Math"/>
              </a:rPr>
              <a:t>, I</a:t>
            </a:r>
            <a:r>
              <a:rPr lang="en-US" baseline="-25000" dirty="0" smtClean="0">
                <a:latin typeface="Cambria Math"/>
                <a:cs typeface="Cambria Math"/>
              </a:rPr>
              <a:t>2R</a:t>
            </a:r>
            <a:r>
              <a:rPr lang="en-US" i="1" dirty="0" smtClean="0">
                <a:latin typeface="Cambria Math"/>
                <a:cs typeface="Cambria Math"/>
              </a:rPr>
              <a:t>,I</a:t>
            </a:r>
            <a:r>
              <a:rPr lang="en-US" baseline="-25000" dirty="0" smtClean="0">
                <a:latin typeface="Cambria Math"/>
                <a:cs typeface="Cambria Math"/>
              </a:rPr>
              <a:t>3R</a:t>
            </a:r>
            <a:r>
              <a:rPr lang="en-US" dirty="0" smtClean="0">
                <a:latin typeface="Cambria Math"/>
                <a:cs typeface="Cambria Math"/>
              </a:rPr>
              <a:t>,</a:t>
            </a:r>
            <a:r>
              <a:rPr lang="en-US" i="1" dirty="0">
                <a:latin typeface="Cambria Math"/>
                <a:cs typeface="Cambria Math"/>
              </a:rPr>
              <a:t> </a:t>
            </a:r>
            <a:r>
              <a:rPr lang="en-US" i="1" dirty="0" smtClean="0">
                <a:latin typeface="Cambria Math"/>
                <a:cs typeface="Cambria Math"/>
              </a:rPr>
              <a:t>I</a:t>
            </a:r>
            <a:r>
              <a:rPr lang="en-US" baseline="-25000" dirty="0" smtClean="0">
                <a:latin typeface="Cambria Math"/>
                <a:cs typeface="Cambria Math"/>
              </a:rPr>
              <a:t>4L</a:t>
            </a:r>
            <a:r>
              <a:rPr lang="en-US" i="1" dirty="0" smtClean="0">
                <a:latin typeface="Cambria Math"/>
                <a:cs typeface="Cambria Math"/>
              </a:rPr>
              <a:t>,…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705082" y="4218662"/>
            <a:ext cx="1622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verifies hashes,</a:t>
            </a:r>
          </a:p>
          <a:p>
            <a:r>
              <a:rPr lang="en-US" dirty="0" smtClean="0"/>
              <a:t>accepts bill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24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 descr="Screen Shot 2015-01-27 at 10.10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89" y="316520"/>
            <a:ext cx="3563839" cy="4450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61448" y="1563144"/>
            <a:ext cx="3436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well does this scheme work as a currency?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270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Rise of </a:t>
            </a:r>
            <a:r>
              <a:rPr lang="en-US" dirty="0" err="1" smtClean="0"/>
              <a:t>DigiCash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3229"/>
            <a:ext cx="3546131" cy="3280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41173" y="4442520"/>
            <a:ext cx="1837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David </a:t>
            </a:r>
            <a:r>
              <a:rPr lang="en-US" sz="2400" dirty="0" err="1" smtClean="0"/>
              <a:t>Chaum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53" y="1063229"/>
            <a:ext cx="4482547" cy="1432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862" y="2684450"/>
            <a:ext cx="2345660" cy="1758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409" y="2684450"/>
            <a:ext cx="1918382" cy="1918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72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Collapse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3229"/>
            <a:ext cx="3546131" cy="3280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53" y="1756383"/>
            <a:ext cx="4482547" cy="1432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153874" y="3650901"/>
            <a:ext cx="238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Britannic Bold" charset="0"/>
                <a:ea typeface="Britannic Bold" charset="0"/>
                <a:cs typeface="Britannic Bold" charset="0"/>
              </a:rPr>
              <a:t>Bankrupt, 1998</a:t>
            </a:r>
            <a:endParaRPr lang="en-US" sz="2400" dirty="0">
              <a:solidFill>
                <a:srgbClr val="C00000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02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Be ready for project elevator pitches starting Wednesday!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5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Graph Isomorphism Hard?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05722"/>
            <a:ext cx="4559047" cy="3661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214" y="1105722"/>
            <a:ext cx="3661541" cy="366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1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07" y="373353"/>
            <a:ext cx="6946024" cy="4393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968840" y="469800"/>
              <a:ext cx="4504680" cy="3278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62000" y="464400"/>
                <a:ext cx="4518000" cy="328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058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766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6424" y="4671775"/>
            <a:ext cx="1938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</a:rPr>
              <a:t>Photo: Jeremy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Kun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2622240" y="1950480"/>
              <a:ext cx="1913760" cy="644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13600" y="1942920"/>
                <a:ext cx="1929960" cy="66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140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Complexity of Graph Isomorphism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523738"/>
            <a:ext cx="3070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Best previously known: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34" y="2317541"/>
            <a:ext cx="1918587" cy="583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122" y="2352570"/>
            <a:ext cx="2176001" cy="5130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3102" y="1523738"/>
            <a:ext cx="397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Laszlo </a:t>
            </a:r>
            <a:r>
              <a:rPr lang="en-US" sz="2400" dirty="0" err="1" smtClean="0"/>
              <a:t>Babai’s</a:t>
            </a:r>
            <a:r>
              <a:rPr lang="en-US" sz="2400" dirty="0" smtClean="0"/>
              <a:t> (claimed) result: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61147" y="3837420"/>
            <a:ext cx="4821705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How close is this to polynomial time?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/>
              <p14:cNvContentPartPr/>
              <p14:nvPr/>
            </p14:nvContentPartPr>
            <p14:xfrm>
              <a:off x="3484080" y="2065680"/>
              <a:ext cx="4483800" cy="14356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75080" y="2060280"/>
                <a:ext cx="4496400" cy="144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151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hlinkClick r:id="rId2" invalidUrl="http://www.wolframalpha.com/input/?i=sqrt(n+log+n),+log+n+from+n=1+to+n=2^20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558800"/>
            <a:ext cx="7861300" cy="401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917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0E6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31118</TotalTime>
  <Words>1243</Words>
  <Application>Microsoft Macintosh PowerPoint</Application>
  <PresentationFormat>On-screen Show (16:9)</PresentationFormat>
  <Paragraphs>329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Book Antiqua</vt:lpstr>
      <vt:lpstr>Britannic Bold</vt:lpstr>
      <vt:lpstr>Calibri</vt:lpstr>
      <vt:lpstr>Cambria Math</vt:lpstr>
      <vt:lpstr>ＭＳ Ｐゴシック</vt:lpstr>
      <vt:lpstr>Symbol</vt:lpstr>
      <vt:lpstr>Times New Roman</vt:lpstr>
      <vt:lpstr>Arial</vt:lpstr>
      <vt:lpstr>Office Theme</vt:lpstr>
      <vt:lpstr>PowerPoint Presentation</vt:lpstr>
      <vt:lpstr>Plan</vt:lpstr>
      <vt:lpstr>Projects</vt:lpstr>
      <vt:lpstr>Progress Reports</vt:lpstr>
      <vt:lpstr>Is Graph Isomorphism Hard?</vt:lpstr>
      <vt:lpstr>PowerPoint Presentation</vt:lpstr>
      <vt:lpstr>PowerPoint Presentation</vt:lpstr>
      <vt:lpstr>Complexity of Graph Isomorphism</vt:lpstr>
      <vt:lpstr>PowerPoint Presentation</vt:lpstr>
      <vt:lpstr>Does this matter in practice?</vt:lpstr>
      <vt:lpstr>Should we be worried?</vt:lpstr>
      <vt:lpstr>Tor, CMU, and the FBI?</vt:lpstr>
      <vt:lpstr>Operation Onymous (Nov 2014)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Bank IOU Protocol</vt:lpstr>
      <vt:lpstr>PowerPoint Presentation</vt:lpstr>
      <vt:lpstr>PowerPoint Presentation</vt:lpstr>
      <vt:lpstr>PowerPoint Presentation</vt:lpstr>
      <vt:lpstr>PowerPoint Presentation</vt:lpstr>
      <vt:lpstr>Add Unique Identifiers</vt:lpstr>
      <vt:lpstr>Add Unique Identifiers</vt:lpstr>
      <vt:lpstr>Untraceable Cash</vt:lpstr>
      <vt:lpstr>Key Technology: Blind Signatures</vt:lpstr>
      <vt:lpstr>Key Technology: Blind Signatures</vt:lpstr>
      <vt:lpstr>Client-Selected Identifiers</vt:lpstr>
      <vt:lpstr>Client-Selected Identifiers</vt:lpstr>
      <vt:lpstr>Cut-and-Choose</vt:lpstr>
      <vt:lpstr>Cut-and-Choose</vt:lpstr>
      <vt:lpstr>Cut-and-Choose</vt:lpstr>
      <vt:lpstr>Add Unique Identifiers</vt:lpstr>
      <vt:lpstr>Blinded Identifiers</vt:lpstr>
      <vt:lpstr>Catching Cheaters</vt:lpstr>
      <vt:lpstr>Identity Strings</vt:lpstr>
      <vt:lpstr>Spending a Bill</vt:lpstr>
      <vt:lpstr>PowerPoint Presentation</vt:lpstr>
      <vt:lpstr>Rise of DigiCash</vt:lpstr>
      <vt:lpstr>Collapse</vt:lpstr>
      <vt:lpstr>Charge</vt:lpstr>
    </vt:vector>
  </TitlesOfParts>
  <Company>Udacity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Evans</dc:creator>
  <cp:lastModifiedBy>David Evans</cp:lastModifiedBy>
  <cp:revision>389</cp:revision>
  <cp:lastPrinted>2015-11-16T18:21:04Z</cp:lastPrinted>
  <dcterms:created xsi:type="dcterms:W3CDTF">2015-01-10T23:57:16Z</dcterms:created>
  <dcterms:modified xsi:type="dcterms:W3CDTF">2015-11-16T22:24:19Z</dcterms:modified>
</cp:coreProperties>
</file>