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8" r:id="rId3"/>
    <p:sldId id="270" r:id="rId4"/>
    <p:sldId id="271" r:id="rId5"/>
    <p:sldId id="265" r:id="rId6"/>
    <p:sldId id="267" r:id="rId7"/>
    <p:sldId id="268" r:id="rId8"/>
    <p:sldId id="269" r:id="rId9"/>
    <p:sldId id="273" r:id="rId10"/>
    <p:sldId id="276" r:id="rId11"/>
    <p:sldId id="278" r:id="rId12"/>
    <p:sldId id="279" r:id="rId13"/>
    <p:sldId id="280" r:id="rId14"/>
    <p:sldId id="282" r:id="rId15"/>
    <p:sldId id="283" r:id="rId16"/>
    <p:sldId id="277" r:id="rId17"/>
    <p:sldId id="284" r:id="rId18"/>
    <p:sldId id="285" r:id="rId19"/>
    <p:sldId id="286" r:id="rId20"/>
    <p:sldId id="287" r:id="rId21"/>
    <p:sldId id="288" r:id="rId22"/>
    <p:sldId id="313" r:id="rId23"/>
    <p:sldId id="257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10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104" y="3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8/26/2015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26T18:05:36.82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2487 2127 34 0,'13'19'17'0,"-5"-26"-13"15,-8 7 18-15,0 3-21 16,-4 1 0-16,-9-8 1 16,-4 4 0-16,-8 0-2 15,-5 4 0-15,0 0 2 16,-17 3 1-16,-12-7-1 16,-1 4 0-16,0 4-1 15,-4-1 1-15,9 1-3 16,8 0 1-16,9-1-11 15,0 1 1-15,4-1-2 16,21-3 0-16</inkml:trace>
  <inkml:trace contextRef="#ctx0" brushRef="#br0" timeOffset="812.4812">3471 1601 53 0,'85'-4'26'0,"-64"-7"-44"0,-17-4 54 16,-4 4-34-16,0-1 0 15,-4 5 0-15,-4 3 0 16,-18 4-3-16,-4 7 1 16,1 12 1-16,-14 8 1 15,0 3-1-15,-4 4 0 0,5 12 0 16,12-5 0-16,9 1-1 15,8-1 1-15,9 1 0 16,17 7 1-16,12 0-1 16,1-11 1-16,25 4-1 15,4 3 1-15,-4 5 0 16,-4-1 0-16,0 11 0 16,-5-3 0-16,-7 7 1 15,-10 1 1-15,-8-1-1 16,-17 0 0-16,-4-11-1 15,-13-3 0-15,-9-9-1 16,-16-7 1-16,-9-11-4 16,0-4 0-16,-5-11-5 15,5-16 0-15,-9-19-9 16,22-14 0-16,17-1-3 0,21-7 1 16</inkml:trace>
  <inkml:trace contextRef="#ctx0" brushRef="#br0" timeOffset="1072.6699">4169 1117 35 0,'17'7'17'0,"-34"-37"-16"0,17 38 29 0,-8 3-23 31,-5 27 0-31,-4 22 4 15,-4 27 1-15,-5 16-15 16,0 18 0-16,5 22 10 16,0 9 0-16,4-5-4 15,0-6 0-15,13-24-3 16,4-4 0-16,0-3-7 16,8-27 0-16,5-18-10 15,12-27 0-15</inkml:trace>
  <inkml:trace contextRef="#ctx0" brushRef="#br0" timeOffset="1267.9763">4305 1946 50 0,'9'-4'25'0,"-35"-19"-21"0,9 15 37 16,-12 1-38-16,-14-1 0 15,-21 1 1-15,-17 3 1 16,-4 4-7-16,-9 0 1 15,9 4 0-15,8 0 0 16,14 3-7-16,16 4 0 16,13-3-9-16,21 7 1 15</inkml:trace>
  <inkml:trace contextRef="#ctx0" brushRef="#br0" timeOffset="1580.771">4510 1987 38 0,'68'19'19'0,"-55"11"-13"16,-18-22 26-16,-3 11-28 16,-13 0 0-16,-18 4 3 15,1 7 0-15,4 8-8 16,0-1 0-16,8 9 6 16,1 11 1-16,8-4-2 15,12 3 1-15,5-6-1 16,22-9 0-16,3-7-1 15,22-7 1-15,0-16-2 16,8-15 1-16,9-7-2 16,-4-19 0-16,-9-12-2 0,-8-11 1 15,-14-7-2-15,-12-1 1 16,-12-3-4-16,-10 7 0 16,-7 0-6-16,-5 8 1 15,0 15-9-15,8 4 1 16</inkml:trace>
  <inkml:trace contextRef="#ctx0" brushRef="#br0" timeOffset="1799.5559">5166 2672 43 0,'59'46'21'16,"-46"-46"-9"-16,0-4 29 0,-13-15-38 15,0-8 0-15,-9-10 2 16,1-20 1-16,-1-8-7 15,-4-6 0-15,5-5 4 16,-1 4 1-16,9 4-4 16,9 7 0-16,12 8-6 15,5 8 0-15,4 3-7 16,4 12 0-16,4 7-5 16,-4 16 0-16</inkml:trace>
  <inkml:trace contextRef="#ctx0" brushRef="#br0" timeOffset="2158.906">5732 2176 50 0,'34'8'25'0,"9"-16"-28"0,-22 5 47 16,13-1-43-16,4 4 0 15,13-4 0-15,5 0 1 16,-1 4-3-16,1-4 1 15,-10-14 0-15,-7-5 1 16,-5-7-2-16,-9 3 0 16,-12-3-1-16,-4 3 1 15,-9 8-1-15,-13 4 1 16,-13 4 1-16,-12 11 0 0,-5 15 2 16,-8 15 1-16,0 4 2 15,4 16 0-15,9 3 2 16,12 0 0-16,9 11-1 15,13 0 0-15,17-7-1 16,4 0 0-16,4-16-6 16,9-7 1-16,0-15-11 15,4-11 0-15,-4-27-10 16,-5-19 0-16</inkml:trace>
  <inkml:trace contextRef="#ctx0" brushRef="#br0" timeOffset="2750.7746">7452 1707 26 0,'9'0'13'0,"-18"-7"1"0,5 3 6 0,0-8-16 16,-5 5 1-16,1-1 1 15,-1 4 1-15,1 8-8 16,-5 0 0-16,-4 11 6 16,-4 27 1-16,-5 7-2 15,1 8 0-15,3 7 0 16,5-7 0-16,9 3 1 16,4 5 0-16,8-16-1 15,4 0 1-15,5-11-1 16,8-8 1-16,14-11-2 15,7-15 1-15,5-15-4 16,0-12 1-16,-9-15-2 16,-8-4 0-16,-5-14-2 0,-3-9 1 0,-14 5-1 15,-8-1 1-15,-8 8-1 16,-18 12 1 0,-16 10-1-16,3 9 0 15,5 10-3-15,9 12 1 16,8 0-7-16,0 0 0 15,12 4-5-15,14 0 1 16</inkml:trace>
  <inkml:trace contextRef="#ctx0" brushRef="#br0" timeOffset="3047.6868">8326 1049 29 0,'8'-80'14'0,"-25"-3"-7"0,13 71 19 0,-1-3-25 16,-3 8 1-16,-1 11 3 15,1 14 0-15,-5 9-5 16,0 22 1-16,-4 27 4 16,0 0 1-16,0 7-1 15,0 11 1-15,-8 9-2 16,3-1 0-16,1 4-1 15,4 0 0-15,4-8-1 16,1-15 0-16,-1-3-3 16,0-12 1-16,0-4-8 15,0-14 1-15,5-16-9 16,8-8 0-16</inkml:trace>
  <inkml:trace contextRef="#ctx0" brushRef="#br0" timeOffset="3219.6232">8228 2139 49 0,'25'-23'24'0,"-67"-11"-21"0,20 22 38 16,-16-10-39-16,-17-5 0 15,-14 1 1-15,-12-1 0 16,9 5-9-16,-5-5 1 16,1 8-3-16,-1-4 0 15,9 1-8-15,-4 10 1 16</inkml:trace>
  <inkml:trace contextRef="#ctx0" brushRef="#br0" timeOffset="3875.9187">9241 2320 36 0,'38'61'18'0,"-12"22"-15"16,-18-64 27-16,1-4-24 15,4-7 1-15,-5-5 3 16,5-14 0-16,0-15-12 16,0-5 0-16,8-14 10 15,0-12 0-15,-4 4-4 16,5-4 1-16,-1-7-2 16,4 4 0-16,1-1-2 15,-1 8 1-15,-3 4-5 16,-1 3 0-16,0 5-5 0,1 10 0 15,-1 9-11-15,-4-5 1 16</inkml:trace>
  <inkml:trace contextRef="#ctx0" brushRef="#br0" timeOffset="4282.1201">10310 1919 43 0,'17'23'21'0,"-30"-23"-23"0,9 0 28 0,-5 0-24 16,-8-8 1-16,-17 8 2 16,-12 8 0-16,-10-1-7 15,-12 8 1-15,-4 16 4 16,-1-9 0-16,18 16-1 16,8 4 1-16,13 7-1 15,8 0 1-15,14-7-1 16,12-4 1-16,17-8 0 15,12-7 0-15,10-8-2 16,8-7 1-16,4-16-2 16,4-19 0-16,-8-7-1 15,-9 8 1-15,-4 3-2 16,-4 0 1-16,-9 16-1 16,1 14 1-16,-5 16 1 15,-4 0 0-15,-5 22 1 16,-4 12 0-16,-4-8-1 15,-4 4 1-15,4-4-4 16,0-7 0 0,-8-31-13-16,3-22 1 15</inkml:trace>
  <inkml:trace contextRef="#ctx0" brushRef="#br0" timeOffset="4563.3983">10757 1170 39 0,'34'34'19'0,"-30"11"-13"0,1-22 20 0,-1 11-19 16,0 0 0-16,-8 19 2 16,-5 19 0-16,-8 7-12 15,-4 16 0-15,-4 19 9 16,-1-8 0-16,-4 3-4 15,0 5 0-15,1-8-1 16,-1-12 0-16,13-3-3 16,4-19 1-16,9-8-6 15,4-14 0-15,4-16-9 16,9-27 0-16,8-10-1 16,13-28 1-16</inkml:trace>
  <inkml:trace contextRef="#ctx0" brushRef="#br0" timeOffset="4841.5197">10940 2169 43 0,'22'26'21'0,"-31"61"-30"0,9-68 44 32,0 15-30-32,0 12 0 15,0 3 2-15,4-4 1 16,1-3-9-16,-1-4 0 15,9 0 6-15,8-12 1 16,4-7-3-16,18-15 0 0,8-15-2 16,4-16 1-16,14-22-2 15,-5 3 0-15,-5-14-1 16,-4-8 0-16,-12 15-2 16,-9-4 0-16,-13 8-6 15,-8-4 1-15,-9 7-8 16,-8 9 0-16</inkml:trace>
  <inkml:trace contextRef="#ctx0" brushRef="#br0" timeOffset="5158.7122">11605 2120 44 0,'76'11'22'0,"1"8"-27"16,-43-12 33-16,17 1-24 15,9 0 1 1,4-1 2-16,4-7 0 15,-9-7-10-15,-8-1 1 16,5-11 5-16,-14-4 1 16,-8-11-4-16,-8-7 0 15,-13 3-2-15,-13-4 1 16,-4 4-1-16,-9 8 1 16,-9 11 0-16,-12 15 0 15,-8 12 2-15,-5 18 1 16,4 20 1-16,5 3 1 15,8 19 1-15,13 0 1 16,9 8 0-16,8 7 0 0,12 1-2 16,10 3 0-16,8-12-10 15,-1-18 1-15,-3-8-14 16,-13-3 1-16</inkml:trace>
  <inkml:trace contextRef="#ctx0" brushRef="#br0" timeOffset="6012.9405">9233 2472 18 0,'-13'-16'9'0,"-8"-55"4"0,16 55-8 15,-8-6-5-15,1-9 1 16,-10-3-1-16,1 4 1 15,-4-12-3-15,-1 1 1 16,-4-1-5-16,-4 8 1 0</inkml:trace>
  <inkml:trace contextRef="#ctx0" brushRef="#br0" timeOffset="6944.9808">2840 4387 56 0,'43'11'28'0,"-73"16"-24"0,13-24 28 15,-8 9-31-15,-18 3 1 16,-21 4 0-16,-4 3 0 16,4 5-3-16,-4-4 0 15,-4 3 2-15,-1-3 0 0,1 0-2 16,8-1 1-16,-8-7-10 16,-14-3 0-16,27-8-6 15,16-8 0-15</inkml:trace>
  <inkml:trace contextRef="#ctx0" brushRef="#br0" timeOffset="7851.2128">3496 4534 30 0,'22'80'15'0,"3"18"-8"0,-21-75 15 16,5 3-19-16,4 5 0 15,-1 3 3-15,5-4 1 16,1-3-8-16,-6-5 1 0,-7-7 5 16,3-3 0-16,-4-20-1 15,1-11 0-15,-5-11-1 16,0-12 0-16,4-11-1 15,0 0 1-15,5-3 0 16,-1-1 0-16,9 4-1 16,9 15 0-16,4 11-1 15,8 1 1-15,9 15-2 16,-9 7 1-16,9 4-2 16,4 7 1-16,-4 9-5 15,-5 2 0-15,-3-2-6 16,-5-5 1-16,4 0-7 15,-17 1 0-15</inkml:trace>
  <inkml:trace contextRef="#ctx0" brushRef="#br0" timeOffset="8163.7172">4416 4576 41 0,'38'0'20'0,"1"-15"-13"16,-22 11 33-16,0-4-38 0,8-7 1 15,-8 0 0-15,0-8 1 16,-4 1-6-16,0-12 1 15,-9-4 2-15,-4-4 0 16,-12 4-2-16,-1 8 1 16,-9 7-1-16,-7 4 0 15,-1 12 0-15,-4 14 0 16,8 16 1-16,1 0 0 16,-1 22 2-16,5 12 1 0,4 4 2 15,8 11 0-15,5-1 0 16,4-2 1-16,13-5-1 15,0 0 1-15,12-7-3 16,9-19 0-16,4-8-8 16,1 0 0-16,8-14-11 15,-5-20 0-15,9-8-4 16,-4-3 0-16</inkml:trace>
  <inkml:trace contextRef="#ctx0" brushRef="#br0" timeOffset="8663.7236">5110 4459 41 0,'26'3'20'0,"-60"-18"-20"15,30 11 33-15,-5 12-30 16,0 11 1-16,-8 11 2 16,5 1 0-16,-1 29-7 0,9 1 0 15,-1 14 6-15,1 5 1 16,0 7-2-16,4 15 0 15,4 0 0-15,5-7 0 16,3-4-2-16,-7-8 1 16,3-15-2-16,-8-7 1 15,0-16-2-15,0-15 0 16,-13-15-2-16,5-22 1 16,-1-12 0-16,1-30 0 0,-1-19-1 15,1-16 1-15,4-22 0 16,4-3 0-16,0-1 1 15,4-4 1-15,13 8 0 16,8 8 1-16,9 19-1 16,5 14 1-16,-1 16-1 15,0 19 0-15,1 11-1 16,-5 26 0-16,-4 20 0 16,-5 14 1-16,-3 20-1 15,-14 0 0-15,-8 3 0 16,-8 0 0-16,-14-11 0 15,-3 4 0-15,-9-4-1 16,-5-19 1-16,-3-15-6 16,-1-8 1-16,13-7-11 15,0-15 1-15,18-4-3 16,16 0 0-16</inkml:trace>
  <inkml:trace contextRef="#ctx0" brushRef="#br0" timeOffset="9194.9817">5724 5041 45 0,'8'31'22'0,"-16"-43"-18"0,8 16 42 15,-5-8-42-15,1-3 0 16,0-1 4-16,-5-7 0 16,5-8-10-16,0-7 1 0,4-15 6 15,4-8 0-15,9-8-2 16,8 1 0-1,39-12-2 1,-14 15 0-16,1 19-1 16,-4 8 0-16,-5 22 0 15,1 12 0-15,-1 11-1 16,-4 0 1-16,-4 0-1 16,0 4 1-16,-1-3 0 15,-3-1 0-15,4-8 0 16,-5-3 1-16,9-12-1 15,5-7 1-15,8-15-1 16,-5-23 0-16,-4 4-1 16,-3-4 1-16,-18-4-1 15,-13 4 0-15,-13 0 0 16,-12 11 0-16,-5 8 0 16,1 15 0-16,-9 12 0 15,-13 14 1-15,0 24 0 16,0 7 1-16,5 18 0 0,8 13 1 15,17 10 1-15,17 0 1 16,12-3-1-16,10-4 1 16,8-4-1-16,4-11 0 15,12-15-3-15,23-8 0 16,-6-15-8-16,1-16 0 16,-4-10-12-16,-9-5 1 15,-4-6-3-15,-9-1 0 0</inkml:trace>
  <inkml:trace contextRef="#ctx0" brushRef="#br0" timeOffset="10194.9956">6963 4281 24 0,'17'-27'12'0,"-21"-11"-7"15,4 23 14-15,0 8-14 16,-5 3 0-16,-3-4 3 15,4 5 1-15,-1-1-10 16,-3 4 0-16,-1-4 8 16,1 12 0-16,-1 7-3 15,-4 7 1-15,-4 5-2 16,0-4 0-16,0-1-2 16,5 1 1-16,3 0-1 15,5-1 1-15,4-3-1 16,4-3 0-16,9-1 0 15,4-4 1-15,4 0-1 0,0 4 1 16,5-3-2-16,4 3 1 16,4 8-1-16,0 3 0 15,-4 4-1-15,0 12 1 16,-9 0-1-16,-8-1 1 16,-13 1 0-16,-5 0 0 15,-12-5 0-15,-4-6 0 16,4-5 0-16,0-3 1 0,-4-8-1 15,4-4 1-15,4-7 0 16,0 0 1-16,9-4 0 16,4-4 1-16,4-3 0 15,0-1 0-15,13 1-1 16,9-1 1-16,12-3-2 16,9 3 1-16,8-11-1 15,9 0 0-15,4-7-1 16,1-12 0-16,-6-4 0 15,-7-7 0-15,-5-12-1 16,-13-7 0-16,-12-4 0 16,-18 4 0-16,-3-4 0 15,-18 12 0-15,-8 3 0 16,-18 23 0-16,-3 19 1 16,-5 19 0-16,-4 18 0 15,0 20 1-15,4 19 0 16,13 14 0-16,17 5 0 0,21 3 1 15,9-4-1-15,12-3 1 16,9-8-1-16,13-11 1 16,4-15-1-16,0-12 0 15,9-15 0-15,12-19 0 16,-4-11-1-16,-4-11 0 16,-8-12-1-16,-9-4 1 15,-5 4-1-15,-8 8 1 16,-4 15-2-16,-4 11 1 0,-1 23 0 15,1 11 1-15,-5 12-1 16,-4 7 1-16,-4-3-1 16,0 7 1-16,-5-8 0 15,1-3 1-15,-1-8-1 16,5-12 1-16,0-6 0 16,8-24 0-16,9-11 0 15,-5-15 0-15,5-4-1 16,4-7 1-16,0-8-1 15,5 4 1-15,-5 11-1 16,8 11 0-16,-8 16-1 16,-4 18 1-16,-4 9-1 15,-9 14 1-15,-5 11-5 16,-7 1 1-16,-5 0-9 16,-5 3 1-16,-3-11-8 15,4-11 1-15</inkml:trace>
  <inkml:trace contextRef="#ctx0" brushRef="#br0" timeOffset="10561.4786">9352 3634 42 0,'8'79'21'0,"-29"88"-20"0,17-122 30 15,-5 12-28-15,1 22 1 16,-9 12 0-16,0 15 1 0,0 11-7 16,4-7 0-1,-4 7 3-15,0-7 0 0,-4-11-7 16,3-9 0-16,1-18-8 16,5-11 0-16</inkml:trace>
  <inkml:trace contextRef="#ctx0" brushRef="#br0" timeOffset="10786.4426">9560 4557 61 0,'-12'-4'30'0,"-86"-15"-39"0,68 12 56 16,-25-1-47-1,-14-3 0-15,1-1 0 16,-4-3 1-16,-5 0-1 15,-4 8 0-15,5 7-1 16,12 3 0-16,4 5-4 0,5 3 0 16,17 8-8-16,20-7 1 15,18 3-4-15,18 7 0 16</inkml:trace>
  <inkml:trace contextRef="#ctx0" brushRef="#br0" timeOffset="11177.9694">9948 4474 46 0,'-8'-31'23'0,"-73"20"-29"16,59 11 43-16,-8 11-36 16,-4 8 1-16,-4 8 1 15,0 11 0-15,-1 15-3 16,5 4 1-16,5-4 3 15,7-1 0-15,9 1-1 16,9-7 1-16,8-8 0 16,9-16 0-16,4-10-1 15,9-16 0-15,4-7-2 16,8-12 0-16,0-15-1 16,1 0 0-16,-1 8-1 15,-4 3 0-15,-4 16 1 16,-9 11 0-16,-4 19 1 15,-4 8 0-15,0 14 0 16,-9 5 1-16,0 7 0 0,-4 3 0 16,0-3-2-16,0-3 1 15,0-9-5-15,9-11 1 16,-1-11-7-16,1-19 1 0,-5-19-10 16,9-26 1-16</inkml:trace>
  <inkml:trace contextRef="#ctx0" brushRef="#br0" timeOffset="11416.7028">10353 3634 56 0,'51'22'28'0,"-22"27"-37"16,-24-26 46-16,-1 15-37 15,0 11 1-15,-4 23 0 16,0 11 1-16,-4 8-2 15,-5 15 0-15,1 12 1 16,-1 3 0-16,1-4-4 16,-5-7 1-16,9-12-6 15,0-15 0-15,-1-11-7 16,1-15 0-16</inkml:trace>
  <inkml:trace contextRef="#ctx0" brushRef="#br0" timeOffset="11577.8163">10361 4693 55 0,'-13'-7'27'0,"-42"-16"-31"0,38 19 50 16,-34-7-48-1,4 7 1-15,4 0-13 0,9 1 1 16,13 3 5-16,13 0 0 16,12 3-8-16,9-3 1 15</inkml:trace>
  <inkml:trace contextRef="#ctx0" brushRef="#br0" timeOffset="11793.006">10881 4360 61 0,'64'23'30'0,"-43"53"-51"0,-21-54 68 0,0 12-47 15,0 8 0 1,4 15 0-1,0 0 0-15,1 3-1 16,-1 1 0-16,4-5-3 16,1 1 1-16,4-15-7 15,-13-8 1-15,-5-19-6 16,5-15 1-16</inkml:trace>
  <inkml:trace contextRef="#ctx0" brushRef="#br0" timeOffset="12508.6718">11089 4322 60 0,'26'-22'30'0,"8"-9"-40"0,-26 28 59 16,1-1-49-16,4 4 0 0,8 4-5 15,9 7 1 1,12 23-1 0,-3 0 0-16,-5 0-4 15,-4 0 0-15,-5-4-1 16,-4 1 1-16,-8-1 4 15,-4 0 0-15,-9 8 7 16,-9 11 0-16,-4-3 5 16,-8-5 0-16,0 9 0 15,0-1 1-15,-1-4-1 16,10 1 1-16,3 3-3 16,9-11 0-16,9-8-2 15,8-15 1-15,12-11-2 16,10-12 1-16,3-14-3 0,1-9 1 15,-9-18-1-15,-9-11 0 16,-3-5-1-16,-5-3 0 16,-9 8-1-16,1-1 1 15,-5 8-1-15,-4 15 1 16,0 15 1-16,-4 12 0 16,4 11 0-16,0 11 1 15,0 5-1-15,4 6 1 16,0 9 0-16,5 10 1 15,8 5-2-15,0-5 1 16,4 1-1-16,1 3 1 0,-5-3-1 16,0-4 1-16,0-4-1 15,0-4 1-15,-5-3-1 16,1-8 0-16,4-8 0 16,-4-15 0-16,4-11 0 15,-4-8 0-15,4-22-1 16,4-1 1-16,5-7 0 15,8-7 1-15,4-4-1 16,0 3 1-16,1 8-1 16,-5 19 1-16,-4 15-1 15,-5 11 0-15,-3 20 1 16,-5 14 0-16,0 5 0 16,0 29 1-16,-5-11-1 15,-3-3 0-15,-1-1 0 16,-3-3 1-16,-1-4-6 15,0-8 0-15,-4-11-8 0,0-12 1 32</inkml:trace>
  <inkml:trace contextRef="#ctx0" brushRef="#br0" timeOffset="13257.8662">13457 4496 43 0,'4'-3'21'0,"-29"-16"-13"0,16 19 14 16,-8 4-21-16,-4 11 0 15,-17 4 1-15,-9 7 1 16,0 12-3-16,0 7 0 0,0 5 2 16,9 3 0-16,8 3 0 15,9-3 1-15,12 8-1 16,5-4 0-16,17-8 0 15,12-11 0-15,14-16 0 16,8-22 0-16,4-3-1 16,4-20 0-16,-4-15-2 15,-8-15 1-15,-9-11-1 0,-13-1 0 16,-4 1-1-16,-8 4 1 16,-1 7-1-16,-8 11 1 15,-4 19 1-15,0 0 0 16,-1 16 0-16,5 7 0 15,0 7 1-15,9 1 0 16,4 7 1-16,8-3 0 16,4-9-1-16,10-10 0 15,7-12 0-15,18-15 0 0,12-12-1 16,18-26 1-16,3-11-1 16,-8-15 0-16,-8-23-1 15,-9 15 0-15,-12 0 0 16,-18 19 1-16,-8 7-1 15,-18 16 0-15,-7 15 0 16,-1 22 1-16,-13 12 1 16,-12 26 0-16,-13 20 1 15,-13 37 1-15,0 15 0 16,1 27 0-16,-1 15 1 16,4 15 1-16,9 15-2 15,9-8 1-15,3 1-2 16,5-8 1-16,13-15-6 15,12 4 0-15,1-20-8 16,0-21 1-16,3-24-10 16,1-11 1-16</inkml:trace>
  <inkml:trace contextRef="#ctx0" brushRef="#br0" timeOffset="14022.948">15378 4667 39 0,'12'-27'19'0,"-16"5"-22"16,0 10 24-16,0-3-20 16,-9-15 0-16,-4 3 1 15,-13 8 0-15,-13 4-3 16,-3 8 1-16,-10 14 1 0,1 8 0 16,0 12 0-16,-1 11 0 15,1 11 0-15,12-4 1 16,5 12 2-16,12 7 0 15,9-3 0-15,13-16 0 16,13-3 1-16,12-8 0 16,0-19-1-16,9-11 1 15,17-27-3-15,21-14 0 16,9-43-1-16,8-18 1 16,4-27-2-16,-12-15 1 15,-13-4-1-15,-5-11 1 0,-12 3 0 16,-8 12 0-16,-10 0 0 15,-7 30 0-15,-5 20 0 16,-5 33 1-16,-3 15-1 16,-9 35 1-16,-4 22-1 15,4 26 0-15,-9 16 0 16,-8 26 0-16,-4 20-1 16,-5 3 1-16,1 11 0 15,-5-7 0-15,4 7-1 16,5 0 1-16,4-7-1 15,0-23 0-15,9-11-7 16,3-16 0-16,1-14-8 16,4-16 0-16,4-7-4 15,5-12 0-15</inkml:trace>
  <inkml:trace contextRef="#ctx0" brushRef="#br0" timeOffset="14366.6775">15612 4833 59 0,'17'12'29'0,"-13"-16"-37"0,-4 4 58 16,9 4-50-16,-1-4 1 16,14-8 1-16,7-7 0 15,10-12-2-15,12-7 0 16,0-11 0-16,4-8 1 16,-8-11-1-16,-9 7 0 15,-8 4-1-15,-13 0 1 0,-8 4-2 16,-13 7 1-16,-14 12 0 15,-11 15 0-15,-10 15 0 16,-8 15 1-16,-4 8 1 16,5 18 0-16,7 12 1 15,9 19 0-15,5 0 1 16,8 4 0-16,4-1 0 16,5-7 1-16,8 1-4 15,17-13 0-15,12-6-7 16,18-24 0-16,9-18-8 15,12-5 1-15,-4-21-6 16,-9-5 1-16</inkml:trace>
  <inkml:trace contextRef="#ctx0" brushRef="#br0" timeOffset="14897.9594">16868 3335 37 0,'-4'22'18'0,"-17"43"-18"0,12-50 30 15,-4 19-27-15,-12 15 0 0,-5 12 3 16,-8 18 1-16,-9 19-8 15,-9 12 0-15,1 4 5 16,0-8 0-16,8 3-1 16,9 1 0-16,8-19-1 15,4-4 0-15,9-19 0 16,4-11 0-16,5-27 0 16,8-18 1-16,13-20-1 15,12-11 1-15,26-15-2 16,13-11 1-16,9 7-1 15,-1 11 0-15,-4 5-2 16,-13 14 1-16,-12 23-1 16,-9 15 1-16,-8 12-1 15,-5 19 1-15,-13-8-1 16,-8 0 1-16,-17 0 0 16,-12-8 0-16,-14-11 0 0,-4-15 1 15,-17-15-1-15,-4-12 0 16,4-22-1-16,9-12 1 15,8-11-6-15,13-3 0 16,8-5-8-16,1-15 0 16,16 8-3-16,22 4 0 15</inkml:trace>
  <inkml:trace contextRef="#ctx0" brushRef="#br0" timeOffset="15179.2142">17673 3524 31 0,'94'-30'15'0,"-99"37"-13"15,5-3 24-15,-4 19-21 16,-4 14 1-16,-14 16 6 16,-3 19 0-16,-5 23-14 15,-8 7 1-15,-9 4 8 16,-8 15 1-16,-1 0-3 15,9 0 1-15,-4-11-3 16,9 0 0-16,12-12-1 16,4-14 1-16,9-16-6 15,17-8 0-15,4-7-10 16,9-30 1-16,9-8-6 16,7-11 0-16</inkml:trace>
  <inkml:trace contextRef="#ctx0" brushRef="#br0" timeOffset="15366.7173">17648 4549 61 0,'-35'0'30'0,"-58"-18"-40"0,59 6 57 16,-17-7-47-16,-18 4 1 16,-3 4 0-16,0 7 0 15,8 0-3-15,4 8 0 16,5 0-2-16,-1 3 0 0,1 1-4 15,-5-4 0-15,5-8-8 16,13 4 0-16</inkml:trace>
  <inkml:trace contextRef="#ctx0" brushRef="#br0" timeOffset="16554.3116">2823 6536 39 0,'-8'-3'19'0,"-18"18"-4"0,18-8 20 15,-9 5-31-15,-9 3 1 31,-63 15 2-31,8-7 1 16,0-8-10-16,-4-4 0 0,-9-3 6 16,0-4 1-16,-3-8-7 15,11-4 0-15,5-3-12 16,18-4 0-16,3-12-4 16,34 12 1-16</inkml:trace>
  <inkml:trace contextRef="#ctx0" brushRef="#br0" timeOffset="18658.7645">3748 6809 24 0,'0'-8'12'0,"0"20"0"0,0-12 13 0,0 7-21 16,0 8 1-16,0 16 3 15,0 14 1-15,0 20-10 16,0 6 0-16,0 13 7 15,0 3 0-15,-9-4-2 16,9 0 1-16,0-7-3 16,0-15 1-16,0-8-1 15,9-12 0-15,-9-14-1 16,4-16 1-16,4-22-1 16,5-20 0-16,4-18-1 15,13-23 1-15,-5-19-2 16,1 1 0-16,0-5-1 15,-1 15 1-15,5 9-1 16,0 21 1-16,4 16-1 16,4 12 1-16,5 25 0 0,-18-3 0 15,14 46 1 1,-10 7 1-16,-3 11-1 0,-9 4 0 16,-4-11 0-16,-5 0 1 15,1-19-1-15,-5-8 1 16,0-15-1-16,-4-11 0 15,5-19 1-15,3-16 0 16,1-14 0-16,3-8 0 16,10-8 0-16,3-3 0 15,9 4-1-15,-4 10 1 16,8 16-1-16,1 12 0 0,-5 22 0 16,4 22 1-16,-8 20-1 15,-9 15 1-15,-8 7 0 16,-4 8 0-16,-9-4 0 15,-9 0 0-15,-8-3-4 16,-4-1 1-16,-1-15-7 16,-3-11 1-16,8-15-8 15,0-16 1-15,17-7-2 16,13-11 0-16</inkml:trace>
  <inkml:trace contextRef="#ctx0" brushRef="#br0" timeOffset="18971.2686">4885 7445 54 0,'46'23'27'0,"-3"-16"-33"16,-39-7 58-16,9-4-50 16,8-3 1-16,5-5 1 15,4-10 1-15,8-9-7 0,13-6 0 16,-13-16 3-16,-3 0 0 16,-10-8-2-16,-12 0 0 15,-5 1-1-15,-12 14 0 16,-9 12 0-16,-8 12 1 15,-5 10 0-15,-8 20 1 16,-4 11 0-16,17 19 1 16,-13 11 1-16,8 4 1 15,5 7 1-15,4 1 0 16,8-4-1-16,9-8 1 0,0 0-3 16,9-7 0-16,8-4-9 15,13-12 1-15,21-11-11 16,8-7 1-16,5-8-3 15,17-19 1-15</inkml:trace>
  <inkml:trace contextRef="#ctx0" brushRef="#br0" timeOffset="19408.7747">6098 7100 44 0,'26'-7'22'0,"-65"-12"-27"15,22 19 43-15,-8 0-34 16,-18 11 1-16,-12 27 1 15,-9 4 1-15,0 3-9 16,0 8 0-16,9 4 6 16,8-4 0-16,13 0-1 15,13 4 0-15,12-12 0 16,9-7 0-16,9-12-1 16,4-14 1-16,16-20-1 0,18-14 1 15,21-31-2-15,13-35 0 16,9-14-2-16,-9-15 1 15,-13-27-2-15,-9 0 0 16,-16 12 0-16,-9 11 1 16,-8 22-1-16,-5 24 0 15,-8 22 2-15,-5 26 1 16,-8 27 1-16,-4 30 1 0,-5 27 0 16,1 15 0-16,-5 27 1 15,0 10 1-15,-4 9-2 16,4-12 0-16,5 7-1 15,4-26 0-15,4-7-2 16,0-12 0-16,4-15-7 16,4-12 1-16,5-22-10 15,4-7 1-15,-4-24-7 16,21-18 1-16</inkml:trace>
  <inkml:trace contextRef="#ctx0" brushRef="#br0" timeOffset="19614.8979">6780 6991 48 0,'34'37'24'0,"-68"35"-25"15,25-49 40-15,1 11-37 16,-5 4 0-16,0 7 0 16,-4 8 1-16,0-3-4 15,4-16 1-15,0 0-3 0,5-8 0 16,-1-3-9-16,1-8 0 15,8-22-3-15,4-24 0 16</inkml:trace>
  <inkml:trace contextRef="#ctx0" brushRef="#br0" timeOffset="19750.0898">6754 6718 47 0,'34'-87'23'0,"-17"30"-29"0,-13 35 46 15,5-1-40-15,4-7 0 0,0 7-3 0,-1 8 1 16,1-4-5-1,0 8 0-15,-5 3-6 16,-3 12 0-16</inkml:trace>
  <inkml:trace contextRef="#ctx0" brushRef="#br0" timeOffset="20024.8533">7112 6824 38 0,'-26'46'19'0,"1"44"-8"15,16-67 31-15,1 19-39 16,-1 7 1-16,1 11 2 16,3 1 1-16,5 0-8 15,5-8 0-15,3 0 6 16,9-8 1-16,9-11-3 16,8-11 1-16,8-16-2 15,9-14 1-15,1-24-2 0,7-10 1 16,1-12-4-16,-1-8 1 15,-12 1-4-15,-8 3 1 16,-10 4-6-16,1-4 1 16,-13 16-8-16,-4-1 0 15,-4 4-1-15,8 12 1 16</inkml:trace>
  <inkml:trace contextRef="#ctx0" brushRef="#br0" timeOffset="20541.1051">7917 6820 46 0,'47'42'23'0,"-47"7"-29"16,0-22 46-16,-5 11-39 15,-3 11 0-15,-9 7 0 0,0 5 0 16,4-8-2 0,0 4 1-16,5-16 2 15,3-7 0-15,5-3-1 16,5-12 1-16,-1-16-1 15,4-14 0-15,5-12-2 16,4-14 1-16,0-9-3 16,5 1 0-16,-1-1-1 15,4 5 0-15,1 10 0 16,-1 12 1-16,1 16 2 16,0 10 1-16,-1 20 2 15,-8 3 0-15,-4 4-1 16,4 0 1-16,-9-4 0 0,1 1 1 0,-5-9-1 15,5-6 1-15,-1-13-1 16,1-3 0-16,4-11 0 16,-1-8 1-16,5-4-2 15,5-11 1-15,8-4-2 16,8-3 1-16,4-1-1 16,1 4 1-16,-5 12 1 15,1 14 0-15,-5 16 0 16,-4 11 0-16,-5 16 0 15,-8 14 0-15,-8 4-1 16,-5 1 0-16,-4-1-7 16,-4 0 1-16,-1-7-10 15,-7-8 0-15,16-15-2 16,17-12 0-16</inkml:trace>
  <inkml:trace contextRef="#ctx0" brushRef="#br0" timeOffset="21036.6767">9803 7070 50 0,'30'49'25'0,"-60"35"-37"15,22-58 49 1,-5 12-36-16,0 19 0 15,0-4 1-15,5-4 1 0,-1 4-2 16,9-8 0-16,5-7 3 16,7-8 0-1,27-41-2 1,-1-15 1-16,-4-12-2 16,-8-11 1-16,-9-1-3 15,-9-3 0-15,-8 8-1 16,-4 3 0-16,-9 12 0 15,5 7 1-15,-5 8-1 16,4 4 0-16,1 11-3 16,8 4 1-16,8-1-7 0,5 9 1 15,8-1-4-15,9-3 1 16</inkml:trace>
  <inkml:trace contextRef="#ctx0" brushRef="#br0" timeOffset="21333.561">10915 6359 55 0,'76'-106'27'0,"-97"45"-39"0,8 46 55 0,-4-4-42 16,-13 11 0-16,-4 8 1 16,-4 8 1-16,-5 11-3 15,-8 11 0-15,-8 12 2 16,-5 26 0-16,-4 15 0 15,12 8 0-15,10 11 0 16,3 8 0-16,9 11 0 16,8-7 0-16,9-1 0 15,9-3 1-15,4-15-4 16,4-12 1-16,0-15-7 16,4-7 0-16,9-24-9 15,4-21 0-15,12-20-3 16,10-15 1-16</inkml:trace>
  <inkml:trace contextRef="#ctx0" brushRef="#br0" timeOffset="21505.4309">10646 7066 58 0,'-4'-7'29'0,"-68"-1"-38"0,46 4 60 16,-12-3-50-16,0-5 1 16,-9-3 0-16,-9-4 0 15,-3 1-4-15,-1-1 1 16,9 3-2-16,8 5 1 15,9-4-8-15,9 4 0 16,4-5-7-16,21-2 1 16</inkml:trace>
  <inkml:trace contextRef="#ctx0" brushRef="#br0" timeOffset="21974.273">11788 7346 47 0,'8'23'23'0,"18"15"-18"16,-9-30 39-16,0-1-42 0,4-3 1 16,9-8 0-16,4-3 1 15,9-16-6-15,-1-7 1 16,5-12 1-16,-9-11 1 16,-4-8-2-16,-8-3 1 15,-13 0-1-15,-9 18 0 16,-8 5 0-16,-13 10 0 15,-9 9 1-15,-8 18 0 16,-4 23 1-16,-5 15 1 16,-4 15 1-16,5 15 1 15,3 8 0-15,14 4 1 0,4 0-2 16,8-1 1-16,13-3-2 16,13-7 1-16,8-5-7 15,9-14 0-15,8-27-9 16,13-8 1-16,0-19-8 15,13-14 1-15</inkml:trace>
  <inkml:trace contextRef="#ctx0" brushRef="#br0" timeOffset="22177.3408">12908 6862 58 0,'12'42'29'0,"-75"52"-40"15,37-67 51-15,-8 14-40 16,-4 12 0-16,-9 4 0 16,-4 7 0-16,-5 1 0 0,1-8 0 15,8-1-6-15,5 1 0 16,3-11-9-16,1-1 1 16</inkml:trace>
  <inkml:trace contextRef="#ctx0" brushRef="#br0" timeOffset="22392.3593">12754 7717 65 0,'43'-7'32'0,"-77"-65"-44"0,25 49 59 0,-8-15-43 16,-4-11 0-16,-9-8 1 16,-4-11 1-16,-4 8-8 15,0-1 0 1,3 4 4-16,1 4 1 15,5 4-6-15,-1 4 0 16,4 7-10-16,-4 4 1 16,-4 4-7-16,13-5 0 0</inkml:trace>
  <inkml:trace contextRef="#ctx0" brushRef="#br0" timeOffset="22812.5896">13632 6964 37 0,'17'8'18'0,"-30"22"-17"0,9-22 24 16,-9-1-23-16,-8 1 1 16,-9 3 4-16,-13 8 0 15,-8 11-8-15,-13 16 0 16,0-5 5-16,5 1 0 15,8 7 0-15,8 8 0 16,17-12-1-16,18 5 0 16,12 3-1-16,22-12 1 0,8-7-3 15,13-7 0 1,12-12-8-16,5-15 1 0,0-11-9 16,13-27 1-16</inkml:trace>
  <inkml:trace contextRef="#ctx0" brushRef="#br0" timeOffset="23215.7673">14147 6188 49 0,'38'-4'24'0,"-50"61"-33"16,3-30 39-16,-4 7-27 16,-8 26 0-16,0 27 3 15,-9 4 0-15,0 23-7 16,0 7 0-16,-8 4 5 15,4 7 1-15,4-14-2 16,4-16 1-16,9-15-2 16,5-15 1-16,3-15-1 15,13-23 1-15,13-19-1 16,5-23 0-16,8-3-1 16,12-19 1-16,5-8-1 15,4 7 0-15,-4 5-1 16,-5 11 0-16,1 15-2 15,-5 11 1-15,-4 19-1 0,-8 4 1 16,-5 16 0-16,-8-1 0 16,-4-7-1-16,-9 3 0 15,0-11-2-15,-5-8 0 16,1-10-3-16,0-9 0 16,8-18-7-16,0-16 0 15,13-7-2-15,9-11 0 16</inkml:trace>
  <inkml:trace contextRef="#ctx0" brushRef="#br0" timeOffset="23575.1478">14952 7021 49 0,'4'26'24'0,"-4"8"-27"16,-8-15 48-16,-9 12-44 16,-5-1 1-16,-3 15 0 15,-5 16 1-15,-8-12-4 16,8 8 1-16,4 0 2 15,9-1 1-15,4-10-2 16,9-8 1-16,8-12-1 16,9-14 1-16,8-12-1 15,9-16 0-15,4 1 0 16,0-15 0-16,-4-8-1 16,-4 0 0-16,-1 0 0 15,-3 4 0-15,-1 12-1 16,0 10 1-16,0 20-1 15,-3 18 1-15,-1 1 0 16,-5 15 0-16,-3 7 0 0,-1-4 0 16,-3-7 0-16,-5 7 1 15,-5-7-4-15,1-15 1 16,0-8-9-16,-5-15 1 16,1-15-7-16,8-8 0 15</inkml:trace>
  <inkml:trace contextRef="#ctx0" brushRef="#br0" timeOffset="23934.4995">15446 7172 55 0,'55'61'27'0,"-55"37"-34"0,4-64 49 0,1-3-41 16,-5-5 0-16,-5 27 0 15,1-11 1-15,-4-4-3 16,-5-12 1-16,0-11 1 15,0-11 1-15,5-15-1 16,-5-4 1-16,9-12-1 16,8-11 0-16,13-3 0 15,0-9 0-15,9 1-1 16,3 4 1-16,-3 11-1 16,0 11 1-16,3 15-2 15,1 20 1-15,-4 7-1 16,-1 15 1-16,1 7-1 15,-5-7 1-15,-8 8-1 16,-5 3 0-16,-3-10-2 0,-5-9 1 16,0-7-5-16,0-11 0 15,-5-16-9-15,-3-15 1 16,16-15-1-16,5 1 1 16</inkml:trace>
  <inkml:trace contextRef="#ctx0" brushRef="#br0" timeOffset="24592.5718">16306 7153 43 0,'4'27'21'0,"-21"11"-32"0,13-38 45 16,-9 0-33 0,-4 0 0-16,-8 4 0 15,-9-1 1-15,-5 5-2 16,1 3 0-16,4 8 1 15,4 4 0-15,0 11 1 16,13-4 1-16,9 4 0 16,12-7 1-16,9-1 0 0,17 5 1 15,4-5-1-15,4 1 0 32,5 10-2-32,-1 1 1 0,-4 0-3 15,-8 7 0-15,-8 12-1 0,-10 8 1 16,-7 10-1-16,-5-10 0 15,-9-1 0-15,-8-3 1 16,-9-5 0-16,-8-7 0 16,-8-14 0-16,-1-17 1 15,5-10 0-15,8-16 0 16,13 1 1-16,13-16 0 16,12-18 1-16,18 3 0 15,12-11-1-15,9-16 1 16,25 5-1-16,18-12 0 15,12-8-1-15,0 16 1 0,-8-12-2 16,-5 1 0-16,-8-1-2 16,-4-15 1-16,-13 15-1 15,-17 1 0-15,-17-5-1 16,-22 8 1-16,-12 15-1 16,-9 16 1-16,-4 11 0 15,-13 7 0-15,-4 23 1 16,-9 15 1-16,1 8 2 15,4 18 0-15,12 12 2 16,13 8 1-16,18 3 0 16,12 1 1-16,12-9 0 15,5-3 0-15,18-4-3 16,11 1 1-16,14-9-7 16,0-10 0-16,4-9-13 15,-13-3 1-15,-17-7-7 16</inkml:trace>
  <inkml:trace contextRef="#ctx0" brushRef="#br0" timeOffset="55875.7525">7205 10435 29 0,'5'4'14'0,"3"-35"-6"15,-8 20 15-15,-4 0-21 16,4-1 0-16,0 5 2 16,0-1 1-16,-4 4-6 15,-1 8 1-15,1 7 4 16,4 8 0-16,0 23-1 15,0 7 0-15,9 8-1 16,8 4 0-16,0-5 0 16,0-3 0-16,0-19-1 15,0-7 0-15,4-12-1 0,1-26 1 16,7-23-1-16,5-38 0 16,0-4-2-16,5-4 0 15,-9 9 1-15,-1 14 0 16,-3 19 1-16,4 15 1 15,-5 27 0-15,1 19 1 16,4 15 1-16,-5 11 0 16,5 4-1-16,4 4 1 0,0-8-1 15,5 0 0-15,3-11 0 16,5-12 0-16,4-33-1 16,4-24 1-16,1-18-3 15,-9-8 1-15,-5-7-6 16,1-12 1-16,-9 1-11 15,-4-9 1-15,-5 5-2 16,1 7 1-16</inkml:trace>
  <inkml:trace contextRef="#ctx0" brushRef="#br0" timeOffset="56453.8849">8960 8910 44 0,'13'34'22'0,"-13"64"-29"0,-4-53 43 0,-1 27-31 16,1 27 0-16,-4 18 2 15,-10 19 0-15,1 16-10 16,-4-1 1-16,0-7 6 15,0 4 0-15,4-20-3 16,-1-3 1-16,10-23-2 16,4-11 1-16,-1-27-1 15,5-14 1-15,9-24-2 16,4-37 1-16,8-12-1 16,9-22 1-16,-5-1-1 15,9-7 1-15,1 8 0 16,-6 15 1-16,1 11 0 15,4 19 1-15,-8 15-1 16,-5 19 0-16,-4 11 0 16,-4 12 0-16,0 0-2 15,-5-4 0-15,1-4-6 0,-1-11 0 16,1-8-9-16,8-19 1 16,13-26-1-16,8-19 0 15</inkml:trace>
  <inkml:trace contextRef="#ctx0" brushRef="#br0" timeOffset="56719.5175">9867 10011 48 0,'4'34'24'0,"-46"38"-30"0,25-49 50 0,-9 14-43 16,1 13 1-16,-1 14 0 16,5 12 1-16,4-1-3 15,4 5 0-15,13-4 4 16,13-12 1-16,12-11-1 15,14-19 1-15,12-23-2 16,0-18 1-16,4-24-2 16,-4-25 0-16,-8-1-4 15,-18-15 1-15,-12 4-1 16,-13 0 0-16,-13 0-2 16,-8 3 0-16,-17 16-7 15,0 7 0-15,-5 12-6 16,5 19 0-16</inkml:trace>
  <inkml:trace contextRef="#ctx0" brushRef="#br0" timeOffset="57321.6186">11366 9409 43 0,'21'49'21'0,"-29"19"-20"16,4-45 33-16,-5 19-30 16,1 33 1-16,-5 16 2 15,-4 19 1-15,-4 15-10 16,-1 7 1-16,-3-3 5 15,-1-4 1-15,5-15-3 16,0-19 1-16,8-19-1 16,8-16 0-16,5-22-1 15,13-22 1-15,9-31-1 0,3-19 1 0,13-23-2 16,9-14 0-16,4-5-2 16,-4 5 1-16,-4 10 0 15,-5 20 0 1,0 60 2-1,-8 27 0-15,-8 18 0 16,-5 8 1-16,-5 0 0 16,-3 4 0-16,-5-7-3 15,0-5 0-15,-4-18-9 16,0-12 0-16,9-15-9 16,8-26 1-16,13-19-1 15,8-12 1-15</inkml:trace>
  <inkml:trace contextRef="#ctx0" brushRef="#br0" timeOffset="57665.3506">12337 10272 52 0,'0'38'26'0,"-30"11"-33"0,26-34 55 16,-9 12-46-16,-8 11 0 16,0 3 1-16,-5 5 0 15,1 3-4-15,-1 8 1 16,9-8 2-16,4-4 1 15,9-7-1-15,8-11 0 0,9-9-1 16,8-10 1-16,1-12-1 16,3-15 0-16,-8-3-2 15,0-9 1-15,4 5-1 16,-8 3 0-16,0 4 0 16,-9 8 0-16,5 7 0 15,-1 15 1-15,-3 20 1 16,-1 7 1-16,4 3-1 15,1 1 1-15,-1-1-1 16,1 1 0-16,-1-8-6 16,5-4 1-16,0-14-10 15,8-16 1-15,-4-16-5 16,5-21 0-16</inkml:trace>
  <inkml:trace contextRef="#ctx0" brushRef="#br0" timeOffset="57967.9739">12874 10227 48 0,'21'3'24'0,"-30"-10"-28"0,5 11 43 16,-4 7-37-16,-5 8 0 15,-4 11 0-15,-4 0 1 16,-5 5-4 0,0-5 0-16,5-4 3 15,8-3 0-15,9 0-1 16,8-8 1-16,13-4-1 15,9 4 1-15,4 4-1 16,0 8 1-16,-1-1-1 16,-7 12 1-16,-1 11 0 15,-4 4 0-15,-8-4-1 0,-9-3 0 16,-9-4-1-16,-12-12 1 16,-13-15-5-16,-5-15 1 0,1-15-9 15,4-23 0-15,8-11-5 0,14-23 0 16</inkml:trace>
  <inkml:trace contextRef="#ctx0" brushRef="#br0" timeOffset="58318.8265">14258 9542 51 0,'-26'106'25'0,"-38"45"-24"16,47-102 44-16,0 27-44 15,-4 15 1 1,-5 71 0 15,1-3 1-31,8-30-6 0,4-15 0 16,9-20-6-16,-1-18 0 16,5-34-7-16,5-24 0 15</inkml:trace>
  <inkml:trace contextRef="#ctx0" brushRef="#br0" timeOffset="58448.8143">14036 10431 49 0,'-13'4'24'0,"-29"-8"-24"0,29 0 41 15,-4 0-41-15,-4 1 1 16,-5 3-5-16,1 0 0 0,3 0-3 16,10-4 1-16,-1-4-8 0,9-14 0 15</inkml:trace>
  <inkml:trace contextRef="#ctx0" brushRef="#br0" timeOffset="58967.2649">14845 9436 56 0,'43'75'28'0,"-30"16"-31"15,-13-49 53-15,-5 26-46 16,-3 23 0-16,-5 11 1 15,-12 19 1-15,-14-4-8 16,5 1 0-16,-4-5 5 16,4-11 0-16,-4-15-2 15,3-22 0-15,6-12-1 16,7-12 1-16,10-10-3 16,7-20 0-16,18-26-2 0,8-12 1 15,9-14-1-15,9-8 0 16,3 7 0-16,5 12 1 15,-4 11 1-15,-1 11 0 16,-4 16 2-16,1 11 1 0,8 11 0 0,4 12 1 16,4 7-1-16,0-8 0 15,1-10 0-15,-1-5 1 16,1-7-2-16,-1-23 0 16,-8-22-1-16,-9-8 1 15,-4-23-1-15,-17 4 0 16,-13 4 0-16,-16 7 0 15,-10 16 1-15,-12 14 1 16,0 9 2-16,-8 21 0 16,-5 17 1-16,13 21 0 0,8 1 1 15,9 15 0-15,17 0-2 16,13-4 0-16,17-19-9 16,12-11 1-16,18-11-12 15,4-27 0-15,25-16-4 16,22-18 1-16</inkml:trace>
  <inkml:trace contextRef="#ctx0" brushRef="#br0" timeOffset="59451.6663">17128 10405 30 0,'-4'-19'15'0,"-47"-46"-14"0,34 50 22 16,0 0-19-16,-9 0 0 15,-12 0 3-15,-22 7 0 16,-12 12-9-16,-18 15 0 16,-3 7 6-16,3 5 1 15,13 10-2-15,14 5 0 16,11-5-1-16,18 8 1 15,13 1-1-15,13-9 1 16,3-14-2-16,18-8 1 16,13-8-2-16,12-7 1 15,17-4-2-15,1 0 0 0,3 4-1 16,1 3 0-16,0 16 1 16,-9 15 1-16,-9 3 2 15,-8 24 0-15,-12 7 3 16,-18 11 0-16,-13 8 1 15,-12 11 0-15,-9-11-1 16,-8-4 0-16,-9-8-2 16,-8-14 0-16,-1-20-3 15,1-15 1-15,8-18-10 16,5-20 1-16,7-18-11 16,1-24 0-16,26-21 0 15,21-5 0-15</inkml:trace>
  <inkml:trace contextRef="#ctx0" brushRef="#br0" timeOffset="59701.6726">17298 10431 53 0,'17'34'26'0,"-25"57"-37"0,8-68 55 15,4 14-40-15,5 9 0 16,3 3 4-16,5-4 1 15,9-3-10-15,4-8 0 16,0-7 6-16,4-16 0 16,-5-7-3-16,-3-16 1 15,-5-22-5-15,-4-11 1 16,-4-16-6-16,0-10 0 0,-5-1-6 16,-3-4 0-16,-5 8-6 15,-5-4 1-15</inkml:trace>
  <inkml:trace contextRef="#ctx0" brushRef="#br0" timeOffset="60045.4271">18005 10416 47 0,'43'72'23'0,"-82"19"-30"16,27-72 41-16,-5 11-30 15,-9 8 0-15,1 7 1 16,-5-7 0-16,4-8-7 15,-4-3 0-15,13-8 5 16,5-8 0-16,12-15-3 16,8-19 1-16,9-14-1 0,17-13 0 15,5-10 0-15,7-8 0 16,10 0-1-16,-5 3 1 16,-4 16 0-16,-9 15 1 15,-4 23 0-15,-4 18 0 16,-5 16 0-16,-8 19 1 15,-4 7-1-15,-4 11 0 16,-5 12 0-16,-4-11 0 16,0-4-5-16,-4-12 0 15,0-15-10-15,-5-15 0 16,-4-22-2-16,0-16 1 0</inkml:trace>
  <inkml:trace contextRef="#ctx0" brushRef="#br0" timeOffset="60420.4318">19078 9901 49 0,'39'27'24'0,"-78"-8"-32"16,22-8 48-16,-4 12-38 16,0 3 0-16,-5 8 1 15,-8 0 0-15,-13 4-4 16,-4 0 0-16,0 0 3 15,9-4 1-15,7-4-1 16,10-3 0-16,12-5-1 16,13-7 1-16,13 1 0 0,17-9 0 15,8 5-1-15,0-1 0 16,1 4-1-16,-1 15 1 16,0 12 0-16,-8 7 0 15,-4 8-1-15,-14 7 1 16,-12-3-1-16,-8-1 1 15,-5-7-1-15,-8-11 0 16,-9-12-2-16,-4-18 1 16,-9-12-9-16,1-19 1 15,8-27-8-15,12-22 1 16</inkml:trace>
  <inkml:trace contextRef="#ctx0" brushRef="#br0" timeOffset="60701.6866">19683 8981 63 0,'145'-15'31'0,"-85"-4"-43"15,-43 12 55-15,4-1-43 16,13 4 1-16,8 4-1 16,5 4 1-16,4 8-1 15,-4 3 1-15,9 4 0 16,3 3 1-16,5 12-2 15,-4 12 1-15,-13 3-1 16,-5 8 1-16,-12 0-2 16,-17 7 1-16,-17-7-1 15,-22-1 1-15,-12-3-1 0,-5 0 0 16,-8-3-6-16,-17 10 0 16,-13 8-9-16,-4 0 0 15</inkml:trace>
  <inkml:trace contextRef="#ctx0" brushRef="#br0" timeOffset="60873.5507">19939 10711 59 0,'98'57'29'0,"-77"-38"-37"0,-17-23 49 16,-4-7-39-16,0-5 0 0,-4-2-1 16,-5-9 1-16,1 8-14 15,-9 0 1-15,8 12-4 16,-21 7 0-16</inkml:trace>
  <inkml:trace contextRef="#ctx0" brushRef="#br0" timeOffset="153362.6217">18836 1219 33 0,'0'11'16'0,"-30"8"-24"15,21-11 16-15,-8-1-7 16,5 5 1-16,-6 7 4 15,6 11 0-15,3 8-6 16,5 15 1-16,4 7 4 16,4 12 1-16,0 4 0 15,1 7 0-15,3 0-1 16,-4-3 0-16,1 3-2 16,-5-3 1-16,0-1-1 15,0-11 0-15,-5-3-6 16,1-5 0-16,-4-14-9 15,-1-16 1-15,5-11-3 0,8-12 0 16</inkml:trace>
  <inkml:trace contextRef="#ctx0" brushRef="#br0" timeOffset="153651.7938">19142 1522 61 0,'-55'0'30'15,"-124"-19"-50"-15,115 15 64 0,-30-4-44 16,-12 1 0-16,-9 3 0 16,-8 0 0-16,12 4 0 15,4 0 0-15,5 0 0 16,8 0 1-16,14 4-3 15,3 0 0-15,17-8-4 16,9 8 0-16,13-4-7 16,12 0 0-16,9 4-1 15,17-1 0-15</inkml:trace>
  <inkml:trace contextRef="#ctx0" brushRef="#br0" timeOffset="154006.7609">18921 2184 41 0,'-4'68'20'0,"-13"27"-29"0,12-80 41 16,1 4-31-16,0 0 1 15,8 0 4-15,0-4 1 16,9-8-7-16,0-7 1 16,8-15 4-16,0-19 1 15,5-11-2-15,0-1 1 16,3-22-2-16,5 4 0 16,0-8-2-16,1-4 1 0,-1 8-2 15,0 0 0-15,4 4-3 16,5-1 0-16,-5 9-4 15,0 10 0-15,-4 8-7 16,-4 8 0-16,-9 11-2 16,1 12 0-16</inkml:trace>
  <inkml:trace contextRef="#ctx0" brushRef="#br0" timeOffset="154256.7561">19551 2089 61 0,'34'46'30'0,"-13"41"-47"0,-16-68 65 16,3-4-48-16,5 0 1 15,4-4 1-15,4 1 0 16,9-8-2-16,0-8 0 16,0-8 0-16,0-14 1 0,-5-8-1 15,-4-12 0-15,-4-7-1 16,-8-3 0-16,-1-5-3 15,-8 4 0-15,-4 4-4 16,4 8 0-16,-4 7-8 16,0 4 1-16</inkml:trace>
  <inkml:trace contextRef="#ctx0" brushRef="#br0" timeOffset="154584.8691">20339 1760 57 0,'-17'11'28'0,"-81"20"-40"15,60-27 50-15,-13 7-41 0,-5 0 0 16,1 4 0-16,8-3 0 16,9-1 5-16,16 4 1 15,18 0-4-15,8 0 0 16,13 1 2-16,5-1 0 15,12 4 0-15,8 0 1 16,5 11-2-16,-4 4 1 16,-1 15 0-16,-3 0 0 15,-5 1-1-15,-4 6 1 16,-5 1-1-16,-16-8 1 16,-9-3-2-16,-9-5 1 15,-12-10-5-15,-1-5 0 0,-7-15-9 16,-5-11 0-16</inkml:trace>
  <inkml:trace contextRef="#ctx0" brushRef="#br0" timeOffset="154881.8002">20629 954 52 0,'0'26'26'0,"-30"84"-37"15,25-76 43-15,1 19-32 16,4 12 0-16,4 3 3 0,5 19 0 16,4 11-3-16,0 4 1 15,4 8 1-15,0-15 0 16,4-1-2-16,0-7 1 15,0-3-7-15,1-24 1 16,-5-14-9-16,-4-9 0 16</inkml:trace>
  <inkml:trace contextRef="#ctx0" brushRef="#br0" timeOffset="155053.6496">20565 1851 66 0,'-9'11'33'0,"-76"20"-45"0,59-20 62 0,-12 0-49 16,-5 1 1-16,1-5-4 16,-1 1 0-16,9-1-2 15,9 1 1-15,12-4-7 16,9 3 1-16,8-7-9 16,13 4 1-16</inkml:trace>
  <inkml:trace contextRef="#ctx0" brushRef="#br0" timeOffset="155303.6243">21425 1942 57 0,'-17'30'28'0,"-26"80"-37"0,35-95 50 15,-1 8-41-15,5 7 1 16,12 12 0-16,5-5 1 16,4 1-4-16,5 4 0 15,3-4-6-15,-4-8 0 16,1-19-7-16,-5-18 1 16</inkml:trace>
  <inkml:trace contextRef="#ctx0" brushRef="#br0" timeOffset="155428.6535">21361 1662 43 0,'-26'-91'21'0,"22"42"-22"0,4 34 33 0,9-1-32 16,-1-3 0-16,9 4-6 15,9 4 0-15,8 11 0 16,4 0 0-16,22 11-6 16,4 4 1-16</inkml:trace>
  <inkml:trace contextRef="#ctx0" brushRef="#br0" timeOffset="155756.7842">22055 1726 58 0,'-30'-15'29'0,"-55"22"-45"16,55-7 62-16,-8 8-46 16,-5-8 0-16,5 4 0 0,4-4 1 15,8 7-1-15,9 1 1 16,9 0 0-16,8-1 0 15,8 1-1-15,14 3 1 16,8-3-1-16,4 7 1 16,4 4-1-16,5 7 0 15,-1 8 0-15,1 12 0 16,-5-1 0-16,-4 0 0 16,-8 1 0-16,-9-1 0 15,-9-3 0-15,-12-4 1 16,-9-8-1-16,-8-7 0 0,-9-12-2 15,-4-7 1-15,-9-8-7 16,5-11 0-16,0-4-8 16,8-7 1-16</inkml:trace>
  <inkml:trace contextRef="#ctx0" brushRef="#br0" timeOffset="156217.7281">23324 977 46 0,'-59'-57'23'0,"-27"15"-28"15,57 38 37-15,-10-7-32 16,5 7 1-16,-8 8-1 15,-5 7 1-15,-4 12-1 16,0 4 1-16,4 14 0 16,8 12 1-16,14-4-1 15,16 4 1-15,14 4 0 16,16-11 1-16,9 3-1 16,8-4 0-16,13-3 1 0,13-4 1 15,4 3 0-15,5 5 1 16,-5-1-1-16,-9 12 0 15,-12-4-3-15,-9 4 1 16,-21-4-2-16,-17 0 1 16,-12-15-2-16,-18 3 1 0,-13-11 0 0,-12 5 0 15,0-13-1-15,-1-3 0 16,5-7-4-16,4-9 0 16,0-10-7-16,9-16 1 15,8-7-7-15,0-31 0 16</inkml:trace>
  <inkml:trace contextRef="#ctx0" brushRef="#br0" timeOffset="156514.5443">23056 504 55 0,'25'-16'27'0,"-42"85"-40"0,17-51 51 0,0 28-37 16,0 14 1-16,0 9 2 15,0 29 1-15,5 8-6 16,-1 19 1-16,4 4 3 16,1 14 0-16,-1-3-1 15,5-7 1-15,0-8-2 16,-4-8 0-16,-1-11 0 16,-4-4 0-16,1-19-2 15,3-14 1-15,1-13-4 16,-1-14 1-16,1-19-5 15,-1-19 1-15,-4-8-6 16,-4-11 0-16,-4-12-3 16,0-3 1-16</inkml:trace>
  <inkml:trace contextRef="#ctx0" brushRef="#br0" timeOffset="156871.4273">23120 469 22 0,'-30'-45'11'0,"0"11"-25"0,26 23 15 0,4-1 4 16,4 1 0-16,9 3 5 15,8 12 0-15,1 4-11 16,-1 22 0-16,4 4 9 15,1 19 1-15,-5 19-3 16,0 26 1-16,1 20-1 16,-1 14 1-16,0 1-3 15,9 3 1-15,-9-4-2 16,1 8 1-16,-5-11-2 16,-4 4 1-16,-1-24-2 15,-3-7 0-15,-5-11-3 16,-4-11 0-16,-4-20-2 0,0-14 0 15,-9-12-5-15,0-8 0 0,0-11-6 16,1-7 1-16</inkml:trace>
  <inkml:trace contextRef="#ctx0" brushRef="#br0" timeOffset="157415.013">24806 2827 26 0,'-8'4'13'0,"-78"0"-15"16,57-4 18-16,-18-4-15 15,-21-7 0-15,-17-8 4 16,-13 4 1-16,-17-8-6 15,-26 4 1-15,-8 12 4 0,-34-1 0 16,-22 0 1-16,-29 5 1 16,-38-5-2-16,-31 4 0 0,-37 4-1 15,-44-7 1-15,-7-1-1 16,-27-7 0-16,-12 4-1 16,-4-4 0-16,8-8-1 15,-4 0 1-15,38-3-2 16,22-1 1-16,50 8-1 15,39-4 1-15,38 8-1 16,35 0 0-16,42 11-4 16,38-7 1-16,38 0-9 15,39 7 0-15,34 11-6 16,51 1 0-16</inkml:trace>
  <inkml:trace contextRef="#ctx0" brushRef="#br0" timeOffset="158515.3986">19785 3142 35 0,'5'-4'17'16,"-18"0"-21"-16,9 8 24 0,-1 3-20 16,5 8 0-16,-4 12 3 15,0 7 0-15,4 15-2 16,0 4 0-16,0 15 2 16,4 4 1-16,0 15 1 15,5-7 1-15,4-5-2 16,8 1 1-16,0-4 0 15,5-8 0-15,-1-14-1 16,5-9 0-16,0-14-1 16,4-16 1-16,4-22-1 15,5-16 1-15,4-22-3 16,0-27 1-16,-1-7-1 0,-3-4 0 16,-5 0-2-16,-4 8 1 15,-8 3-2-15,-13 8 0 16,-9 3-3-16,-8 1 0 15,-9 7-6-15,0 12 0 16,-8 7-6-16,4 4 0 16</inkml:trace>
  <inkml:trace contextRef="#ctx0" brushRef="#br0" timeOffset="159124.7792">21008 3240 55 0,'42'-42'27'0,"-16"12"-43"16,-31 26 50-16,-3-3-34 16,-5-1 1-16,-4 1 0 0,-4-1 0 15,-5 8-1-15,-8 4 0 16,-8 7 1-16,-10 8 0 15,6 4 0-15,-1 3 0 16,4 5-1-16,5 3 1 16,4 0 0-16,8 3 1 15,9-6-1-15,9-12 0 16,3 3 0-16,10-6 1 16,12 2-1-16,13-2 1 31,38 29 0-31,-9 4 0 0,1 4 0 15,-9 4 0-15,-4 7-1 16,-13-7 0-16,-9 0 0 16,-12 0 1-16,-8-8-2 15,-14-8 1-15,-4-6-1 16,-4-1 1-16,-8-4 0 16,-5-4 1-16,-13-3-2 15,1-8 0-15,-5-7-5 16,0-4 0-16,0-4-6 15,-8 0 1-15,-1-8-8 16,14 0 1-16</inkml:trace>
  <inkml:trace contextRef="#ctx0" brushRef="#br0" timeOffset="159782.0879">22047 3986 19 0,'-13'-8'9'0,"-21"-19"-2"16,25 20 5-16,-4-4-6 16,5-1 1-16,-5 1 3 15,0 3 0-15,1 4-13 16,-5 4 0-16,-9 4 9 15,0 8 0-15,5 3-3 16,-4 7 0-16,8 9-2 16,4 7 1-16,9-1 0 15,4 1 0-15,8 0 0 0,9 0 0 16,4-8 0-16,1 1 1 16,3-13-1-16,5-6 1 15,4-12-2-15,0-8 0 16,0-7 0-16,-4 0 0 15,0-8-1-15,-9 4 0 0,0 4-1 0,-8 0 1 16,0 8-1-16,0 7 0 16,0 7 0-16,-5 4 1 15,1 16 0-15,-1 11 1 16,1 7 0-16,-1 12 1 16,-8 4 0-16,0 3 1 15,0-7-1-15,0 7 1 0,-4-11-2 16,-9-15 1-16,-8 0-1 15,-5-12 0-15,-8-3-2 16,-13-8 0-16,1-11-7 16,-1-12 0-16,0 1-9 15,0-9 1-15</inkml:trace>
  <inkml:trace contextRef="#ctx0" brushRef="#br0" timeOffset="160372.7286">22221 3914 25 0,'-4'-4'12'0,"-9"0"-10"0,13 4 8 0,0 0-9 15,4 4 1-15,1 3 4 16,3 9 0-16,1 6-6 16,4 16 1-16,8 4 4 15,9 7 1-15,8 4 0 16,5-8 1-16,-5 5-2 16,0-9 0-16,1-3 0 15,-1-15 0-15,0-12-1 16,5-7 1-16,4-15-2 15,4-16 0-15,-9-3-1 16,-3-4 0-16,-10-8-1 16,-3 0 0-16,-13 5-1 15,-13-1 1-15,-9 0-1 0,-16 4 0 0,-18 0-1 16,-8 3 1-16,-9 9-1 16,1 7 1-16,3 3-1 15,5 5 1-15,9 3-5 16,3 8 0-16,14 3-9 15,8 5 1-15,17 3-3 16,13 0 0-16</inkml:trace>
  <inkml:trace contextRef="#ctx0" brushRef="#br0" timeOffset="160744.6328">22962 3804 1 0,'-25'-8'0'0,"8"39"66"16,42-103-66-16,-46 193 4 15,25-64 0-15,5-4 2 31,3 0 1-31,10 0-7 16,3-4 1-16,5-8 6 16,4-3 0-16,0-11-1 15,5-8 0-15,-1-16-1 16,0-10 0-16,-4-8-2 0,0-8 0 16,-8-15-3-1,-1-3 1-15,-8-5-2 0,1-7 0 16,-6 8-4-16,1 7 1 15,-4 4-6-15,-5 0 1 16,-4 11-7-16,-4-3 0 16</inkml:trace>
  <inkml:trace contextRef="#ctx0" brushRef="#br0" timeOffset="161057.1775">23682 2903 29 0,'21'-7'14'0,"-21"25"-16"0,0-6 16 15,-4 7-11-15,0 15 0 16,-5 26 3-16,1 16 1 15,3 15-8-15,5 7 1 16,0 20 5-16,5 7 0 0,-1-8-2 16,4-7 1-16,5-1-2 15,0-10 0-15,0-16-4 16,0-11 0-16,-5-8-10 16,5-11 1-16</inkml:trace>
  <inkml:trace contextRef="#ctx0" brushRef="#br0" timeOffset="161244.6666">23971 3853 58 0,'-4'19'29'0,"-102"30"-39"16,63-37 51-16,-12-5-41 15,-13 1 0-15,-9-1-2 16,5 5 1-16,3-1-5 15,10 4 1-15,4 4-10 0,3 0 1 16</inkml:trace>
  <inkml:trace contextRef="#ctx0" brushRef="#br0" timeOffset="434809.18">20535 5575 27 0,'13'4'13'0,"-1"3"-6"0,-7-7 14 15,-5 0-19-15,0 0 1 16,0 0 1 0,0 0 0-16,-5 0-5 15,-7-3 0-15,-10-1 3 16,-8-4 1-16,-12-3-2 15,-1 0 0-15,-8-4-1 16,-8 7 1-16,-10-3-1 16,10-1 0-16,3 1 0 15,10 7 0-15,-1 0-2 0,4 1 0 0,13 3-8 16,9 0 1-16,0 3-2 16,4 1 1-16</inkml:trace>
  <inkml:trace contextRef="#ctx0" brushRef="#br0" timeOffset="435329.6235">20467 5371 27 0,'4'53'13'0,"-17"19"-17"0,13-53 23 15,0 7-19-15,4 1 1 16,5-1 3 0,-1-3 1-16,5 3-4 15,0 5 0-15,0-13 2 16,0-6 1-16,-1-12 0 15,1-8 0-15,0-7-3 16,0-11 1-16,-1-5-2 16,1 12 0-16,0 0 0 15,4 4 1-15,0 12-2 16,4 14 1-16,1 8 0 16,-1 4 1-16,0 3 0 15,1 8 0-15,-5 0 0 16,0-7 1-16,-5-5 0 0,1-10 1 15,0-16-1-15,0-7 1 16,-5-12-2-16,5-15 1 16,-4 0-1-16,-1-11 0 0,5 0-2 15,-5-4 0-15,-3 7-4 16,3 9 0-16,1 6-7 16,-1 5 0-16,-4 11-2 0,9 7 1 15</inkml:trace>
  <inkml:trace contextRef="#ctx0" brushRef="#br0" timeOffset="435664.036">21391 5507 52 0,'42'-15'26'0,"-71"30"-43"0,12-11 55 0,-13 0-39 16,-13-4 1-16,-4 3-1 15,0 5 1-15,9 11 0 16,8 7 1-16,13 5 0 16,9 6 0-16,4 13 1 15,8-12 0-15,4-1 0 16,9-3 0-16,0-15 1 16,5-7 0-16,-1-12-1 15,4-12 0-15,-3-7-2 16,-1-3 1-16,-4-9-1 15,-4-3 0-15,-5-3-2 32,-3-1 0-32,-5 7-4 15,0 9 0-15,0-5-5 16,-5 8 1-16,5 12-5 0,-4 7 1 16</inkml:trace>
  <inkml:trace contextRef="#ctx0" brushRef="#br0" timeOffset="436075.2913">21642 5791 41 0,'-21'4'20'0,"-1"41"-27"15,14-30 37-15,-1-3-31 16,-3 3 1-16,3 7 0 15,5-3 1-15,0-4-1 16,4 1 1-16,0-1 0 16,0-11 0-16,0-4 0 0,8-12 0 15,1-7 0-15,3-7 0 16,5-8 0-16,0-4 1 16,1 0 0-16,3 4 0 15,0 7 0-15,5 5 1 16,-5 7-1-16,0 7 1 15,-4 8 0-15,5 4 0 0,-5 15-1 16,0 11 0-16,0 12-1 16,-5-8 1-16,1 4-1 15,-4-4 0-15,-5 0-4 16,0-12 0-16,-4-10-6 16,5-1 1-16,3-15-7 15,1-11 0-15</inkml:trace>
  <inkml:trace contextRef="#ctx0" brushRef="#br0" timeOffset="436365.7924">22485 4981 59 0,'47'0'29'0,"-119"140"-43"0,50-102 54 16,-7 11-40-16,3 19 1 16,5 4 0-16,4 4 1 15,4 7-3-15,0-7 1 16,5 7 1-16,-1-7 0 0,5-4-1 16,0-8 1-16,4-7-5 31,0-8 1-31,0-11-7 15,4-19 1-15,4-12-6 16,5-11 0-16</inkml:trace>
  <inkml:trace contextRef="#ctx0" brushRef="#br0" timeOffset="436551.9711">22668 5530 42 0,'26'11'21'0,"-26"23"-18"0,-4-26 36 16,-9 7-37-16,-8 0 1 15,-9-4 0-15,-17 1 1 0,-8-5-5 16,-1-3 1-16,1-4 2 16,-1-4 0-16,5-3-5 15,5-1 0-15,3-3-9 16,9-4 1-16,4 7-5 16,9 0 1-16</inkml:trace>
  <inkml:trace contextRef="#ctx0" brushRef="#br0" timeOffset="436734.1318">22042 5337 82 0,'26'-8'41'0,"-52"-30"-72"16,14 8 89-16,-14-15-72 15,-8-5 0-15,0 1-12 16,8 8 1-16,14 10 29 0,-1 16 0 15,9 15-23-15,-1 15 1 16</inkml:trace>
  <inkml:trace contextRef="#ctx0" brushRef="#br0" timeOffset="437355.6333">20969 6389 33 0,'17'15'16'0,"-21"30"-20"15,4-22 32-15,4 7-25 16,-4 12 0-16,0 15 3 16,0 3 1-16,-4 12-7 15,0-7 0-15,-1-5 5 16,1 1 0-16,0-1-2 15,0-14 1-15,-1-20-2 16,1-11 1-16,0-15-2 16,0-19 0-16,-1-18 0 15,1-16 0-15,0-19 0 0,8-4 0 0,5-15-1 16,3 4 1-16,10 0-1 16,8 11 1-16,-1 16 1 15,5 11 0-15,0 11 1 16,-4 19 0-16,0 19-1 15,-4 15 0-15,-5 15-1 16,-4 16 0-16,-4 3-1 16,-9 0 0-16,-8 4-1 15,-9-8 0-15,-8-3-1 16,-5-12 1-16,-4-7-4 16,1-8 0-16,-1-15-6 15,0-11 1-15,0-4-7 0,5-8 1 16</inkml:trace>
  <inkml:trace contextRef="#ctx0" brushRef="#br0" timeOffset="437584.1269">21561 6870 60 0,'26'7'30'0,"-31"-18"-50"0,1 3 57 0,0-7-38 15,0-8 0-15,-1-7 1 16,5 0 0-16,5-8 0 16,3 4 1-16,1 0-3 15,-1 4 0-15,5 3-3 32,4 4 1-32,0 4-7 15,4 8 0-15,1 15-2 0,-1 0 0 16</inkml:trace>
  <inkml:trace contextRef="#ctx0" brushRef="#br0" timeOffset="437724.8612">21940 6733 55 0,'9'42'27'0,"-18"18"-38"0,5-48 58 0,0 3-48 16,-5 0 1-16,5 0-6 15,0 4 0-15,-1-4 2 16,5-3 0-16,5-5-11 15,-1-7 1-15</inkml:trace>
  <inkml:trace contextRef="#ctx0" brushRef="#br0" timeOffset="437885.3137">22034 6393 49 0,'81'7'24'0,"-43"42"-41"0,-29-41 42 15,-1 7-42-15,-4 0 1 16,1 4-4-16,3-4 1 16</inkml:trace>
  <inkml:trace contextRef="#ctx0" brushRef="#br0" timeOffset="438200.5257">22238 6798 31 0,'5'60'15'0,"-10"23"-9"16,5-60 27-16,-4 11-30 15,0 4 0-15,-1 7 3 16,1 1 0-16,0-16-8 15,0-3 1-15,4-8 4 16,4-16 1-16,4-18-3 16,5-19 1-16,0-15-3 15,0-12 1-15,8-10-2 16,-4-5 1-16,4 4 0 16,5 4 0-16,0 11 2 15,3 15 0-15,1 16 1 16,-4 11 1-16,-1 15 0 15,1 11 1-15,-5 12-2 16,0 11 1-16,-4 0-2 0,0 4 0 16,0 0-3-16,-4-4 1 15,0-8-6 1,0-11 1-16,-5-11-6 16,1-15 1-16,-5-23-5 15,-4-12 1-15</inkml:trace>
  <inkml:trace contextRef="#ctx0" brushRef="#br0" timeOffset="438560.848">22958 5980 59 0,'34'42'29'0,"-13"49"-41"16,-16-72 61-16,-5 11-50 15,0 11 1-15,0 9 0 16,0 14 0-16,-5 0 0 0,1-3 0 15,0-4-4-15,4-1 1 16,0-6-3-16,0-9 1 16,0-10-2-16,4-13 1 15,-4-18-1-15,0 0 1 16,-4-11 4-16,0 0 0 16,-9-4 5-16,0-4 1 15,-4 0 2-15,-4 0 1 16,-9-4 1-16,-8 4 0 15,-1 4-2-15,1 0 0 16,0 4-3-16,3-1 1 0,1 5-6 16,13-1 1-16,8 4-6 15,5-3 0-15,12 3-7 16,13-7 1-16,13 3-4 16,8-7 1-16</inkml:trace>
  <inkml:trace contextRef="#ctx0" brushRef="#br0" timeOffset="438831.4543">23805 6071 45 0,'-8'8'22'0,"-13"-16"-33"15,12 16 44-15,-4 3-29 16,1 8 0-16,-6 7 3 0,6 8 1 15,-5 16-9-15,4 14 0 16,0 8 6-16,0 7 0 16,5 5-2-16,4-9 0 15,-1 1-3-15,1-4 0 16,0-15-5-16,0-8 0 16,4-15-8-16,4-11 1 15,4-12-4-15,1-15 1 16</inkml:trace>
  <inkml:trace contextRef="#ctx0" brushRef="#br0" timeOffset="439581.5659">23839 6536 52 0,'-12'16'26'0,"-48"-13"-31"16,39 1 50 0,-35-4-43-1,1 8 1-15,0 3-1 16,4-3 1-16,8 7-5 15,9 0 1-15,8 4 1 16,14 0 1-16,7 0-6 16,18 0 1-16,13-8-2 15,8-3 1-15,4-8-2 16,13 0 1-16,13 0 0 16,0 0 1-16,-4 3 3 15,-9 5 1-15,-4 3 2 16,-13-7 0-16,-5 4 3 15,-12-1 0-15,-8 5 1 16,-9 6 0-16,-4-2 0 16,-5-1 1-16,1 4-2 0,-9 3 1 15,4 1-2-15,4-4 1 16,5 0-1-16,0-4 0 16,0-4 0-16,4-7 0 15,0-4-1-15,4-15 1 16,4 0-2-16,-3-8 0 15,-1-7-1-15,0 0 1 16,-4-1-3-16,0 9 1 16,0 3-3-16,-4 4 1 0,4-4-4 15,-4 7 1-15,8 5-5 16,4 7 1-16,9 0-2 16,-4 4 0-16,8 7 0 15,9 0 0-15,4-7 6 16,5 4 0-16,-1-5 7 15,-4-3 0-15,0 4 5 0,-8 0 1 16,-5 0 3-16,-4 0 0 16,-8 7-1-16,-5 4 0 15,-8 0-2-15,-5 8 0 16,0 7-3-16,-3 8 1 16,3-4-2-16,1 4 1 0,8 0 0 15,0-4 0-15,8 0-1 16,5-8 1-16,0-10-1 15,4-20 1-15,0-8-3 16,-4-10 1-16,4-5-3 31,-13-7 0-31,-8 0-4 0,-1 0 1 16,-7 0-5-16,-14 4 1 16,-8 3-8-16,-13 12 1 15,-4 11-2-15,-30 4 0 16</inkml:trace>
  <inkml:trace contextRef="#ctx0" brushRef="#br0" timeOffset="440385.8349">21808 8001 48 0,'9'27'24'0,"-39"41"-39"0,21-53 48 15,1 4-33-15,-5 0 1 16,0 3-1-16,0 5 1 16,9-1-1-16,-4-3 0 15,3-4 1-15,1-4 0 0,4-3-1 16,0-12 1-16,4-12 0 16,5-7 1-16,4-15-1 15,4-11 0-15,8-8 0 16,1 4 1-16,-1 3-1 15,1 1 1-15,0 3-1 16,-1 19 1-16,1 5-1 16,-1 6 0-16,1 12 1 15,-1 4 0-15,-3 11-1 0,-5-4 1 0,-5 5-1 16,-3-1 0-16,-5-4 0 16,0 0 0-16,-4-3 0 15,0-8 0-15,0-8-1 16,5-7 1-16,3-7 0 15,9-16 0-15,0 0 0 16,5 4 0-16,-1 4 0 31,0 11 1-31,0 7 0 16,1 27 1-16,-1 23-1 0,0 8 0 16,5 7-1-16,-5 11 1 15,-4 4-1-15,0 4 0 16,-4-8-4-16,0 1 1 15,0-8-7-15,-5-20 1 0,5-10-8 16,-5-20 0-16,1-14-2 16,-5-12 0-16</inkml:trace>
  <inkml:trace contextRef="#ctx0" brushRef="#br0" timeOffset="440669.2454">22634 7944 68 0,'39'65'34'0,"-22"14"-53"0,-13-60 74 16,0 0-54-16,5-4 1 15,-1-3 0-15,5-1 1 16,4 4-4-16,4-7 1 16,1-5 1-16,-1-10 0 0,-4-16-2 15,0-7 0-15,0-4-1 16,-4-4 1-16,0 0-3 15,-1-4 1-15,-3 8-4 16,-1 4 0-16,1 7-4 16,-1 1 1-16,5 10-6 15,0 9 0-15,-5 6 1 16,5 9 0-16</inkml:trace>
  <inkml:trace contextRef="#ctx0" brushRef="#br0" timeOffset="440917.1033">23409 7827 48 0,'26'-4'24'0,"-22"16"-33"16,-4-16 54-16,-8 4-44 0,-9 0 0 15,-5 4 1-15,-7 7 1 16,-1 4-4-16,-13 4 0 16,9 8 2-16,0 3 1 15,8 0-1-15,5 4 0 16,8-4-1-16,9 5 1 15,8-5-1 1,9-11 0-16,8-4-5 16,9-4 1-16,4-11-6 15,5-15 1-15,-1-8-6 16,-4-7 0-16</inkml:trace>
  <inkml:trace contextRef="#ctx0" brushRef="#br0" timeOffset="441265.8957">23584 7441 48 0,'17'57'24'0,"-17"45"-29"16,0-72 44-16,-4 12-38 15,-5 15 0-15,-4-4 0 16,5 11 1-16,-1-7-2 16,1 0 0-16,4-8 1 15,-1-15 1-15,1-4-1 16,4-7 1-16,0-8-1 15,4-19 1-15,5-7-1 16,4-12 0-16,4-7 0 16,8-12 0-16,5 1-1 15,4-1 1-15,0 12-1 16,5 14 1-16,-1 13 0 16,-4 14 0-16,0 12 0 15,-4 7 0-15,0 12 0 0,-1 3 0 16,-3 1-1-16,-9 3 1 15,-4-4-4-15,-5 4 1 0,1-11-8 16,-9-4 0-16,-4-7-7 16,-9-16 1-16</inkml:trace>
  <inkml:trace contextRef="#ctx0" brushRef="#br0" timeOffset="441894.2514">23188 5700 11 0,'-4'-4'5'0,"21"0"11"16,-17 4-8-16,8 4-3 16,1 0 0-16,-1 0 3 15,1 3 1-15,-1 1-12 16,1 7 1-16,4 8 7 16,-1 7 1-16,-3 4-4 15,-1 8 1-15,1 3-2 0,4 8 0 16,-13-7-1-16,0-5 1 15,-5-10-3-15,-3-9 1 16,4-3-5-16,4-7 0 16,0-1-4-16,0-11 0 15</inkml:trace>
  <inkml:trace contextRef="#ctx0" brushRef="#br0" timeOffset="442090.1342">23490 5711 41 0,'17'4'20'0,"-38"26"-30"16,12-11 39-16,-3 8-29 15,-1-1 0-15,-4 8-3 16,4 0 1-16,5 1 0 16,3 6 0-16,1 5-8 15,8-5 1-15,-8-3-1 16,0-8 0-16</inkml:trace>
  <inkml:trace contextRef="#ctx0" brushRef="#br0" timeOffset="442840.1756">20560 6041 34 0,'13'-4'17'0,"-30"34"-26"0,13-15 36 0,0-3-28 16,-1 7 1-16,1 0 0 16,0-4 0-16,4 4 0 15,4-1 1-15,0 1-1 16,-4 0 0-16,0 0-2 16,5-4 1-16,-1-3-5 15,0-1 0-15,0-3-3 16,-4-1 0-16</inkml:trace>
  <inkml:trace contextRef="#ctx0" brushRef="#br0" timeOffset="443005.1864">20807 6241 50 0,'9'57'25'0,"-35"23"-48"0,18-69 53 15,-1 12-39-15,-3-1 0 16,3 9-12-16,-4-1 1 16</inkml:trace>
  <inkml:trace contextRef="#ctx0" brushRef="#br0" timeOffset="653196.2076">20594 8243 29 0,'-17'-11'14'0,"-38"-8"-7"0,42 19 14 0,-4-7-19 15,0-1 1-15,-4 4 1 16,-5 0 0-16,1 1-5 16,4 3 0-16,-1 0 3 15,1 0 1-15,-5 3-2 16,1-3 0-16,-9 4-3 16,4-4 1-16,-4 4-10 15,0-4 0-15</inkml:trace>
  <inkml:trace contextRef="#ctx0" brushRef="#br0" timeOffset="655116.7254">21233 8656 37 0,'4'-23'18'0,"-25"-11"-21"16,17 19 26-16,-5 7-24 16,-3-3 1-16,-5 4 0 15,0 7 0-15,-5 3 0 0,-3 1 0 16,-5 11 0-16,0 0 0 15,0 4 0-15,5 4 1 16,3 0 0-16,5 7 1 16,5 4 2-16,7-7 0 15,10-1 1-15,-1 4 1 0,13-3-1 16,4-1 1 0,9-3-2-16,8 0 0 0,5-4-3 15,4-8 0-15,0 0-5 16,-1-3 0-16,-3-4-6 15,-5-4 0-15,-4-4-5 16,-4 4 0-16</inkml:trace>
  <inkml:trace contextRef="#ctx0" brushRef="#br0" timeOffset="655524.7665">21595 8860 37 0,'4'4'18'0,"5"-8"-21"16,-9 8 30-16,0-4-26 15,0 0 0-15,-9 0 1 16,1 0 1-16,-9 8-3 16,-4 3 0-16,4 12 2 0,0-1 0 15,4 5 0-15,4-4 1 16,9 7 0-16,9 0 0 16,8 0-1-16,0-3 1 15,0-8-1-15,4-4 1 16,5-15-1-16,-5-11 0 15,5-8-1-15,-1-4 0 16,-8-7-1-16,-4 3 0 16,0 5-1-16,-9 3 0 15,0 4 0-15,-4 3 1 16,4 16 1-16,1 7 1 0,3 8 0 16,1 4 0-16,-5 11 1 15,5 4 1-15,-1 3-2 16,1 1 1-16,-5-4-3 15,4-4 1-15,1 0-6 16,4-11 1-16,4-4-9 16,-5-12 1-16,1-14-5 15,4-12 0-15</inkml:trace>
  <inkml:trace contextRef="#ctx0" brushRef="#br0" timeOffset="655743.5075">22051 8482 48 0,'17'4'24'0,"-34"26"-27"0,17-11 45 16,0 7-39-16,0 12 0 15,0 15 1-15,0-7 0 16,0 14-6-16,0 4 1 16,0 8 3-16,-4-3 0 15,-1-1-7-15,5-4 0 16,0-7-7-16,0-12 0 15,5-7-4-15,-1-15 1 16</inkml:trace>
  <inkml:trace contextRef="#ctx0" brushRef="#br0" timeOffset="655915.4069">22132 9091 52 0,'17'-11'26'0,"-26"7"-29"0,5 4 50 0,-9-4-45 15,-8 0 0-15,-13 1 1 16,0-5 1-16,-4 1-5 15,-5-1 0-15,0 0 0 16,5 5 0-16,8-1-6 16,5 4 0-16,12 0-10 15,9 4 1-15,29-1-1 16,9 5 0-16</inkml:trace>
  <inkml:trace contextRef="#ctx0" brushRef="#br0" timeOffset="656173.6755">22622 9080 40 0,'21'0'20'0,"-25"-8"-23"0,-1 4 41 16,-3 1-34-16,-5 3 0 15,-4 0 2-15,-13 3 0 16,0 9-8-16,1 3 0 16,-1 11 5-16,8 5 1 0,10 7-2 15,7-1 0 1,31 20 0-1,4-15 0-15,0-12-1 32,4-3 1-32,0-16-6 15,0-15 1-15,0-11-9 16,0-8 1-16,-4-18-6 16,-5-8 1-16</inkml:trace>
  <inkml:trace contextRef="#ctx0" brushRef="#br0" timeOffset="656516.4833">22877 8819 44 0,'30'3'22'0,"-34"39"-27"0,4-31 38 15,0 16-28-15,0 3 1 16,0 4 1-16,-5 12 1 16,-3 7-11-16,4-4 0 0,-5-4 7 15,5-7 0-15,0-8-2 16,-1 5 0-16,5-20-1 15,9-12 1-15,4-6-1 16,-1-16 1-16,5-12-1 16,5-3 1-16,7 4-2 15,1 7 1-15,9 8 0 16,-1 8 0-16,-4 14 1 16,0 12 0-16,-4 11-1 15,-5 5 1-15,-3 6 0 16,-5 1 0-16,-9-1-2 15,-3 1 1-15,-5-8-9 16,-5 0 1-16,-8 0-11 0,-16 0 1 16,12-3-2-16,-9-1 1 15</inkml:trace>
  <inkml:trace contextRef="#ctx0" brushRef="#br0" timeOffset="657018.5391">21893 10064 42 0,'-4'-11'21'0,"-43"-16"-20"16,39 19 40-16,-5 1-39 16,-4 3 1-16,0 0 0 15,-4 8 1-15,-9 0-5 16,4 3 0-16,5 9 3 15,0 6 0-15,4 1-1 16,0 4 0-16,4-1 0 16,8 4 0-16,5 1 0 15,5-1 1-15,8-4 0 16,8-3 0-16,4-4-1 16,9-8 1-16,5-7-1 0,-5-8 0 15,0-7-3-15,-4-8 0 16,-9 0-4-16,-4-7 0 15,-8-1-2-15,-5 1 0 0,-4-1-3 0,-4 4 0 16,-5 5-4-16,1 6 1 31</inkml:trace>
  <inkml:trace contextRef="#ctx0" brushRef="#br0" timeOffset="657476.5632">22289 10196 45 0,'-17'-19'22'0,"-47"-11"-24"0,47 15 41 15,-8 7-37-15,-5 1 0 16,0 3 0-16,-4 4 1 16,4 8-4-16,5 11 1 15,4-1 2-15,8 5 0 16,4 7-1-16,9 1 0 15,9 3 1-15,8-4 1 16,8 8-1-16,5-8 1 16,4-7-1-16,5-8 1 0,-5-7-1 15,-9-8 1-15,1-8-3 16,-1-3 1-16,1-8-5 16,-5-4 0-16,-8 0-5 15,-5-3 1-15,-8 7-10 16,-8 4 0-16,-9 3 1 15,-4 1 1-15</inkml:trace>
  <inkml:trace contextRef="#ctx0" brushRef="#br0" timeOffset="658083.3134">21421 9931 35 0,'-9'-11'17'0,"-21"7"-16"0,22 4 35 0,-1 0-34 16,-4 4 1-16,-8 0 2 16,0 7 0-16,-9 8-6 15,5 8 1-15,-1 10 3 16,5 1 1-16,4 0-1 15,8 4 1-15,13 3-1 16,9 1 0-16,4-5 0 16,9-7 0-16,4 8-1 15,4-12 1-15,8-3-3 16,1-5 1-16,-5-3-7 16,0-7 1-16,-3-9-8 0,-6 1 1 15,-3 0-5-15,-1 0 0 16</inkml:trace>
  <inkml:trace contextRef="#ctx0" brushRef="#br0" timeOffset="658537.241">22277 10336 36 0,'0'8'18'0,"0"-4"-6"16,0-4 29-16,0 4-37 16,4-1 0-16,-4-3 2 15,8 0 0-15,-3 0-8 16,7 0 1-16,1-3 5 16,0-5 0-16,0-3-3 15,4-8 1-15,-4 0-2 16,-1 4 1-16,-3-4-1 15,-1-4 0-15,-3 4-1 0,-1-4 0 16,-4 4-2-16,0 8 0 16,0 3-7-16,0 5 1 15,-9 3-8-15,5 3 1 16</inkml:trace>
  <inkml:trace contextRef="#ctx0" brushRef="#br0" timeOffset="659031.3281">22532 10177 33 0,'-30'42'16'0,"5"0"-4"0,20-27 19 16,5 8-27-16,-4-1 1 15,4 16 0-15,-4-4 1 16,0 0-8-16,4-4 0 16,0-3 6-16,0-4 0 15,0-12-2-15,0-11 0 16,4-11 0-16,0-8 0 15,5-4-1-15,4-7 1 16,4-8-1-16,0 0 0 16,0 0-1-16,0 16 0 15,4 3-1-15,0 3 1 16,1 13-1-16,-1 10 1 16,0 8 0-16,-4 8 0 15,-4 4 0-15,0-1 0 16,-9 4 0-16,-4 1 1 15,0-5-2-15,0-11 0 16,0 0-6-16,0-11 0 16,0-4-8-16,0-15 0 0,13-8-1 15,-5-7 0-15</inkml:trace>
  <inkml:trace contextRef="#ctx0" brushRef="#br0" timeOffset="659693.6123">22873 9727 47 0,'34'4'23'0,"-30"34"-36"16,-4-23 49-1,0 38-31 1,4 11 1-16,1 0 0 16,3-3 0-16,-4-4-9 15,1 0 1-15,-1-4 3 16,-4-8 1-16,0-11-5 15,-4-4 0-15,-1-11-1 0,-3-4 0 16,-5-11 0-16,-4-8 1 16,-4-7 4-16,-5 3 0 15,1 1 2-15,-1 3 1 16,1 0 1-16,3 8 0 16,1 0 0-16,4 3 1 15,-4 1-4-15,12 7 1 16,5-3-1-16,12-1 0 15,14 0 0-15,-1-3 1 0,9-1-1 16,4-3 1-16,0-8-1 16,-4-11 0-16,8-11-3 15,5-8 1-15,-1-8-2 16,-8 4 1-16,-4 4-1 16,-4 4 0-16,-5 7 0 15,-8 4 0-15,0 8 1 16,4 11 0-16,-9 7 0 15,5 9 1-15,-5-1 0 16,1 7 1-16,-1 1 0 16,1 4 1-16,-1-5 0 0,1 1 1 15,-1-4-1-15,1-8 1 16,-1-3 0-16,5-8 0 16,4-4-2-16,5-3 1 15,-1-5-1-15,9 1 0 16,-5 3-2-16,1 8 1 15,-1 8-1-15,1 7 1 16,-5 8-1-16,0 7 1 16,-3-7-1-16,-6 3 0 15,1 1-1-15,-4-5 1 16,-1 1-6-16,-4-4 1 0,-4-11-8 16,-4-5 0-16,-9-18-5 15,5 0 1-15</inkml:trace>
  <inkml:trace contextRef="#ctx0" brushRef="#br0" timeOffset="660006.0855">23899 9807 52 0,'26'-12'26'0,"-65"-14"-34"15,27 18 49-15,-10-3-38 16,-8-1 0-16,-8 5 0 15,4-1 1-15,0 8-6 16,0 4 1-16,0 4 2 16,0 14 1-16,4 12-2 0,4 12 1 15,14 3-1-15,7 8 1 16,10 3-1-16,3-3 1 16,5 4 0-16,0-1 0 15,-5 5 0-15,1-9 0 16,-1 1-1-16,-3-8 1 15,-1-3-5-15,4-12 0 16,-3-4-9-16,-5-7 1 16,0-8-5-16,12-15 1 15</inkml:trace>
  <inkml:trace contextRef="#ctx0" brushRef="#br0" timeOffset="660177.9735">23648 10325 49 0,'-9'-4'24'0,"-12"-7"-23"15,17 7 44-15,-5-3-44 16,-4 3 0-16,-4 4 1 16,-4 0 0-16,-4 4-5 15,-1-1 0-15,0 9-6 16,9-1 1-16,0 8-8 16,13-4 1-16</inkml:trace>
  <inkml:trace contextRef="#ctx0" brushRef="#br0" timeOffset="660533.0506">23793 10359 49 0,'51'19'24'0,"-38"4"-26"0,-9-19 41 16,4 3-37-16,-3 8 0 16,-1-3 0-16,0 3 0 15,-4 4-4 1,0-4 1-16,4-4-4 15,-4 0 1-15,-4-7-6 16,-9-11 0-16,1-8-5 16,3-4 1-16,0-4 1 15,39 23 13 1,-77-49 2-16,35 7 1 16,-1 8 7-16,4 11 0 15,5 1 5-15,0 6 1 16,4-2-9-16,0 6 1 15,4-3-5-15,0 4 0 16,1 3-7-16,7 8 0 16,-3-7-6-16,-5 3 1 15,13 8-7-15,0-1 1 16</inkml:trace>
  <inkml:trace contextRef="#ctx0" brushRef="#br0" timeOffset="660942.3684">24086 10306 26 0,'18'27'13'0,"-10"-8"-9"15,-8-19 16-15,0 0-16 16,0 0 0-16,0 0 4 16,0 0 0-16,0 0-8 15,0-4 0-15,0-4 7 16,4 1 0-16,1-5-2 16,3 5 1-16,1-5-2 15,-1 1 1-15,1 0-3 16,-1-1 1-16,1 5-2 15,-5-5 0-15,0 5-1 16,-4-5 1-16,-4 9-2 16,-5-1 1-16,-3-8-1 0,-5 12 1 15,-5 0-1-15,1 0 1 16,0 4-1-16,-1 4 0 16,1 7 1-16,4 8 0 15,0 3 1-15,4 1 0 16,5 7 0-16,3-8 0 15,5 5 2-15,5-1 0 0,3 0 0 16,5-3 0-16,4-5-1 16,4-7 1-16,1-3-2 15,-1-8 0-15,5-1-7 16,-5-3 1-16,-4-7-7 16,0-1 0-16,-9-7-7 15,-3-4 0-15</inkml:trace>
  <inkml:trace contextRef="#ctx0" brushRef="#br0" timeOffset="661725.468">24278 9655 36 0,'17'0'18'0,"-25"19"-20"16,12-11 27-16,-4 7-21 15,0 11 1-15,-4 12 3 16,-1 11 0-16,1 8-10 16,4 7 1-16,0 5 6 15,0 2 0-15,0 1-2 0,0-15 1 16,-4 15-3-16,0 4 0 16,-1-12-5-16,5-11 0 15,0-15-4-15,0-12 0 16,5-10-2-16,3-16 0 15,-4-12 1-15,1-3 1 16,-5-4 6-16,0-4 1 16,-5 1 6-16,-3-1 1 15,-5 0 3-15,0 4 1 16,-4 4-1-16,-4 4 0 0,4 0-2 16,-4 11 0-16,4 3-3 15,0 5 0-15,8-1-2 16,1 5 0-16,8-1-1 15,4-3 0-15,4-1 0 16,9-3 1-16,5 4 0 16,-1-8 0-16,4-4-1 15,10-7 1-15,7-8-2 16,1-8 1-16,-1 1-1 16,-3-5 0-16,-5 12-1 0,-9 0 0 15,-3 4-1-15,-5 8 1 16,-5-1-1-16,-3 4 1 15,-5 8-1-15,-4 8 1 16,-4 10 0-16,4 9 1 16,-4-5 0-16,-1 8 0 15,-7 0 0-15,7-4 1 16,1-3 1-16,4-1 1 16,4-14-1-16,1-1 1 15,7-11 0-15,1-11 0 0,0-1-1 16,8 1 1-16,0 0-2 15,5-1 0-15,0 5-1 16,-1 3 0-16,5 8-1 16,-4 7 0-16,-1 12-1 15,-4 3 1-15,-4-3 0 16,-8 7 0-16,-5-3-2 16,0-4 1-16,-4-5-6 15,-4-2 0-15,0-5-8 16,-9-7 1-16,5-16-3 15,3-7 0-15</inkml:trace>
  <inkml:trace contextRef="#ctx0" brushRef="#br0" timeOffset="662037.9441">24844 10094 43 0,'13'-23'21'0,"-13"27"-26"0,0 0 41 15,0 0-34-15,-4 3 1 16,0 9-1-16,-5 6 1 15,1-7-4-15,-5 8 0 16,4 4 2-16,1-1 1 16,-1 4-1-16,5-3 0 15,4-4 0-15,4-1 0 16,9 1 0-16,0-8 1 16,4 0-2-16,0-3 1 15,0 10 0-15,0 1 0 16,-4 3-1-16,0 1 1 0,-9 3-1 15,-4-3 1-15,-4-1-1 16,-5 1 1-16,-4-1-2 16,-4-7 0-16,-4 4-8 15,4-4 1-15,-13 7-7 16,13-7 0-16</inkml:trace>
  <inkml:trace contextRef="#ctx0" brushRef="#br0" timeOffset="663194.2283">19670 4500 22 0,'0'-4'11'0,"-38"-14"-9"15,34 6 8-15,-5 12-10 16,-4-11 0-16,-4 3 0 15,-4-3 0-15,-4 11 0 16,-5 4 1-16,-4 3 0 16,0 8 0-16,-5 1-1 15,-3 2 1-15,-1 5 0 16,-4 4 0-16,5 7-1 16,3-4 0-16,1 4 0 15,4 12 1-15,4-1-1 16,0 12 1-16,9 26 0 0,0 23 0 15,8 7 0-15,0 12 1 16,-4 34-1-16,-4 0 1 16,0 12 0-16,-1 14 0 15,1 8 0-15,0-7 1 16,4 10-2-16,4 1 1 16,4 0 0-16,1-12 0 15,4 12 0-15,-5-11 0 16,5-5-1-16,0-18 1 15,4-8-1-15,0 0 0 0,8 1 0 16,9-20 1-16,4-4-1 16,5 5 1-16,0 3 0 15,3 0 0-15,10-12-1 16,3-7 0-16,5 1-12 16,4-16 0-16,9-4-2 15,-1-11 1-15</inkml:trace>
  <inkml:trace contextRef="#ctx0" brushRef="#br0" timeOffset="681374.7932">19683 6718 20 0,'0'-11'10'0,"-13"11"-6"0,5-4 10 0,-5-4-12 16,-8 1 0-16,-5-4 3 0,-12-1 0 16,-13-3-6-16,-13 4 1 15,-17-8 3-15,-13 0 1 16,-8-11-2-16,-21-5 1 0,-5 13-2 16,-4-9 0-16,8 5-1 15,1 0 0-15,-1-1-3 16,14 4 0-16,12 1-4 15,8 3 1-15,18 4-3 16,12 7 0-16</inkml:trace>
  <inkml:trace contextRef="#ctx0" brushRef="#br0" timeOffset="681829.3227">18853 6128 1 0,'-22'4'0'0,"18"-8"6"0,13 4-9 15,3 4 5-15,10 3 0 16,8 4 5-16,12-3 1 15,13 0-8-15,9 3 1 16,13 8 5-16,8 11 0 16,0 4 0-16,1 12 0 15,-6 3-1-15,-11 8 0 16,-10-4-2-16,-12-8 1 0,-13 0-1 16,-8 1 0-16,-14-5-1 15,-16-3 0-15,-13-7-1 16,-8-5 1-16,-1-3-1 15,-12-1 1-15,-5 1 0 16,1 4 0-16,-1-1-1 16,5 1 1-16,-1 3-1 15,9-4 0-15,5 1 0 16,-5 3 1-16,0 4-9 16,-8-7 1-16,-13-1-6 15,-9-7 1-15</inkml:trace>
  <inkml:trace contextRef="#ctx0" brushRef="#br0" timeOffset="682939.4572">15531 5810 24 0,'17'-42'12'0,"-34"57"-13"0,8-18 14 0,-3-5-11 16,-1 4 0-16,-4 4 1 16,-4 4 1-16,-5 0-4 15,1 3 0-15,-1 1 3 16,5 7 0-16,-1 4-1 15,1 7 1-15,0-3-2 16,4 0 0-16,4-4 0 0,4-8 0 16,9 0-1-16,5 5 1 15,3-5 0-15,9 0 0 16,9 1 0-16,8 3 0 16,8 8 0-16,1-1 1 15,4 5 0-15,-13-5 0 0,0 1 0 31,-4 4 0-31,-13-1 0 16,-9-3 0-16,-3-4-1 16,-14-4 0-16,-12-4 0 15,-17-7 1-15,-14 0-1 16,-3-4 1-16,-5 0-7 16,5 0 0-16,4 0-7 15,4 0 0-15</inkml:trace>
  <inkml:trace contextRef="#ctx0" brushRef="#br0" timeOffset="683488.1633">16080 5833 23 0,'17'-27'11'0,"-25"19"-3"16,4 5 9-16,-5-1-12 15,1 0 1-15,-5 0 1 16,-4-3 0-16,0 14-9 15,4 1 0-15,-4 3 6 16,4 8 1-16,5 4-3 16,-1 11 1-16,5 0-1 15,0 11 0-15,-1-3 0 0,10-4 1 16,3 0-1-16,5-4 1 16,8 0-1-16,9-4 1 15,8 0-2-15,1-7 1 16,-5-4-6-16,-4-11 1 15,-9-5-12-15,-8-3 1 16,-13 0-1-16,-9-7 1 16</inkml:trace>
  <inkml:trace contextRef="#ctx0" brushRef="#br0" timeOffset="683990.2207">16498 5991 24 0,'0'-7'12'0,"-13"11"-10"16,9-4 21-16,-1 3-19 0,-3 5 0 15,-1 7 1-15,-3 0 0 16,-1 8-7-16,-4 7 1 16,0-3 5-16,4 3 0 15,0 4-3-15,0 0 1 16,9-4 0-16,4-3 0 16,0-1-1-16,0-7 1 15,9-11 0-15,-1-8 0 16,1-8 0-16,3-7 0 15,6-7-1-15,-1 3 1 16,4-4-1-16,0 4 1 16,0 4-2-16,1 7 1 15,-1 4 0-15,0 4 0 0,1 4 1 16,-1 11 1-16,-4 8 0 16,-4 4 0-16,-5-1-1 15,1-3 0-15,-1 0-4 16,-8-1 0-16,0 5-9 15,0-12 1-15,0 0-6 16,0-15 0-16</inkml:trace>
  <inkml:trace contextRef="#ctx0" brushRef="#br0" timeOffset="684209.4014">16817 6309 55 0,'9'8'27'0,"-31"-27"-27"0,14 8 50 15,4-4-47-15,-5-1 1 16,1-3 0-16,-1 8 0 16,5-12-6-16,-1 1 1 15,10-5 3-15,3 1 0 16,9-1-4-16,5 1 1 16,-1 3-3-16,0 4 0 15,0 4-6-15,-4-4 0 0,1 8-8 16,-6 3 0-16</inkml:trace>
  <inkml:trace contextRef="#ctx0" brushRef="#br0" timeOffset="684485.5119">17077 5836 36 0,'47'-38'18'0,"-43"31"-16"15,-8 7 23-15,4 4-22 16,0 7 0-16,0 8 3 16,0 4 1-16,4 11-8 15,0 11 0-15,0 8 5 16,9 0 1-16,4 0-3 0,0 0 1 16,0-4-2-16,-4-11 1 15,4 4-5-15,-4-16 0 16,4-7-7-16,-9-7 0 15,1-9-5-15,0-14 1 0</inkml:trace>
  <inkml:trace contextRef="#ctx0" brushRef="#br0" timeOffset="684675.5806">17226 5515 41 0,'13'-23'20'0,"-39"-15"-28"0,18 27 37 15,3 3-29-15,1-3 0 16,4 3 0-16,0-3 1 31,0 3-5-31,0 1 1 0,0-1-6 16,9 4 0-16,-1 4-1 16,-4 8 0-16</inkml:trace>
  <inkml:trace contextRef="#ctx0" brushRef="#br0" timeOffset="684931.9426">17358 5284 30 0,'-4'19'15'0,"12"56"-9"16,1-48 30-16,8 7-34 15,4 23 1-15,5 22 1 16,-1 12 1-16,1 7-7 16,3-3 1-16,-3 3 4 0,-5-3 0 15,1-8-5-15,-5-11 0 16,-5-12-6-16,1-15 0 16,0-15-5-16,-9-18 0 0</inkml:trace>
  <inkml:trace contextRef="#ctx0" brushRef="#br0" timeOffset="685119.417">17699 5995 45 0,'-9'4'22'0,"-46"4"-20"16,42-8 40-16,-8 0-41 16,-9 7 0-16,-4-3 0 15,-5 4 1-15,1-8-7 16,8 7 1-16,5 1-5 15,12-1 0-15,9 1-5 0,8 3 0 16</inkml:trace>
  <inkml:trace contextRef="#ctx0" brushRef="#br0" timeOffset="685502.9409">17971 5870 31 0,'13'0'15'16,"-13"-7"-4"-16,0 7 22 0,-4 4-28 15,-1 3 0-15,1 12 0 16,0 11 1-16,0 1-9 16,4 6 1-16,0 5 5 31,4-15 0-31,0-1-2 0,0-3 0 0,1-4 0 31,3-8 1-31,1-3-2 0,-1-12 1 16,1-7-2-16,4-8 1 15,4-4-1-15,4 4 0 16,4 4-1-16,5 7 1 16,4 8 1-16,0 15 1 15,0 12 1-15,-8-1 1 16,-9 12 0-16,-4 8 1 16,-9 7 0-16,-4 7 1 15,-13 1-1-15,-17 3 0 16,-16-11-1-16,-10-8 0 15,-8-7-4-15,-4-7 0 0,9-16-11 16,12-11 1-16,25-12-8 16,18-11 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26T18:17:31.6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14270 12233 8 0,'-4'0'4'0,"4"-4"1"16,0 4 4-16,-4 0-7 16,0-4 1-16,-5 4 1 15,1 0 0-15,-9 0-6 16,0-4 1-1,-5 4 3-15,-3 0 1 16,-5 0-2-16,-4 4 1 16,-4 0-1-16,-5 0 0 15,-12 3 0-15,-5-3 1 16,0-4-1-16,1 0 0 0,-5 0 0 16,-4 0 1-16,-9 0-1 15,9 0 0-15,-13 4-1 16,0 3 1-16,4-3 0 15,1-4 0-15,-1 0 1 16,-8-4 0-16,-4 0-1 16,3 1 1-16,-3-1 0 15,0-4 0-15,8 5 0 0,0-1 1 16,0-4-1-16,-9 8 0 16,9-4-1-16,1 4 1 15,-1 4-1-15,0 0 0 16,0-8-1-16,8 4 1 15,-8 4-1-15,5-4 1 16,-1-4 0-16,0 4 1 16,5 0 0-16,0 0 1 15,-1 0-1-15,5 0 1 16,0 0-1-16,13-4 0 0,8 4 0 16,0 4 0-16,9 4-8 15,4 7 0-15,4 4-7 16,21-4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26T18:17:55.51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5362 8607 13 0,'-9'-12'6'0,"1"1"-6"0,3 7 7 16,1 8-3-16,0-8 0 15,4 4 2-15,0 4 1 16,0-4-9-16,4 4 1 16,0 0 5-16,5-1 1 15,8 5-3-15,13-4 0 16,-1 3 0-16,10 1 0 0,3 3 0 15,18 1 1-15,8-1-1 16,4 0 1-16,14-3 1 16,3-1 0-16,9 5-1 15,21-5 0-15,5 1-1 16,12 0 1-16,9 3 0 16,0-4 1-16,-1 1-1 15,1-4 0-15,9-4 0 16,3 7 1-16,5-10-1 15,4-1 1-15,0-4-2 16,13 4 1-16,-13-7-1 16,-8 4 0-16,-14 3-1 15,-16 4 1-15,-13 0-2 16,-13 4 1-16,-8-1 0 16,-17 5 0-16,-9-4-1 15,-9-1 1-15,-12-3-1 16,-8 4 0-16,-5-4 1 0,-9 0 0 15,-3 0-1-15,-5-4 1 16,-5 1 0-16,1-9 1 16,0 1-1-16,-5 0 0 15,1-1-1-15,4-3 0 16,-1 4 0-16,1-1 0 16,0 1-1-16,0 3 0 15,0 5 0-15,-1-1 0 16,1 0 0-16,-4 0 1 0,3-3 0 15,-12 7 0-15,5-8 0 16,-5 8 0-16,-5-11 0 16,-3-1 0-16,4-3 0 15,-1-4 0-15,-3-11 0 16,-5 7 0-16,5-3-1 16,-1-4 1-16,1-1-1 15,-1-3 0-15,5-4 0 16,-1 12 1-16,1-8-2 15,0-4 1-15,0-4 0 16,-5-11 0-16,1 0-1 16,-9-15 1-16,-13-7-2 15,-4-9 1-15,0 9-1 16,-5-5 0-16,10 12-1 16,7 8 1-16,9 7 0 15,1 11 1-15,3-4 0 16,5 12 1-16,0 8 0 15,-1 3 1-15,-3 4-1 0,-5 8 1 16,-4 0-1-16,-13-1 1 16,-17 5-1-16,-12 7 1 15,-9 0 0-15,-26 3 1 16,-8 5-1-16,-26 3 0 16,-8 1 0-16,-22 7 0 15,1 0 0-15,-9 3 0 16,-5 5-1-16,5-1 1 15,0 1-1-15,0-8 1 0,0 3 0 16,0-3 0-16,-9 0-1 16,5 4 1-16,-5 0 0 15,18-4 0-15,3-1 0 16,10-2 0-16,12-1 0 16,29-4 0-16,1-3 0 15,8-1 0-15,14-3 0 16,3 4 0-16,17-5 0 15,13 1 0-15,-8 4 0 16,17-4 0-16,4 7-1 16,8 0 0-16,5 8 0 15,8 0 1-15,9 11-1 16,-5 12 1-16,5 0-1 16,4 7 1-16,0 0-1 15,0 8 1-15,0 11 0 16,4 15 0-16,5 8 0 15,-9 4 1-15,17-5 0 0,0-2 0 16,8-5-6-16,9 4 0 16,18-4-6-16,20-19 1 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26T18:21:44.11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21719 6820 11 0,'-17'-53'5'0,"-43"4"-5"0,43 34 6 16,-13-4-6-16,-12-4 0 0,-14 4 0 15,-3 4 1-15,-9 4-2 16,-5 3 1-16,1 5 0 15,-1-1 0-15,-8 8 0 16,-8 3 0-16,-13 8-1 16,-9 0 1-16,-12 4-1 15,-14 0 1-15,-16 0 0 16,-22 4 0-16,1 7 0 16,-14-7 0-16,-16-4 0 15,0-4 0-15,-9 0 1 16,-13 4 0-16,0-4 1 15,-4 4 0-15,-4-4 0 16,-4-3 1-16,-5-1 0 16,-4-3 0-16,-4-1-1 15,-9-3 1-15,-8 0-2 0,-14-1 1 16,14-3-1-16,-4 0 0 16,12-3-1-16,-4-5 0 15,17 4 0-15,13-7 1 0,4 3 0 16,21 5 0-16,9-1-1 15,17-4 1-15,17 4 0 16,17 1 0-16,17 3-1 16,8 0 1-16,13 0-2 15,9 0 0-15,4 3-6 16,-13 9 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26T18:22:29.26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1921 2366 29 0,'4'11'14'0,"4"16"-6"0,-8-9 15 15,5 5-20-15,3 11 0 16,5 4 2-16,-9 11 1 0,5 8-6 16,3 0 0-16,-3 0 5 15,4 3 0-15,-9-7-1 16,5-4 0-16,-5-3-1 16,4-12 0-16,-3-4-1 15,-1-15 1-15,-4-15-1 0,4-15 0 16,5-15 0-16,-9-12 0 15,12-11-1-15,-7-15 0 16,7-8-1-16,1 1 0 16,4 10 0-16,-4 12 1 15,0 12-1-15,12 10 1 16,-3 12 0-16,3 19 0 16,-8 19 1-16,5 12 0 0,-1 7 0 15,4 18 0-15,-3 1-1 16,-10 4 1-16,1-1-1 15,0-3 0-15,-13-4-3 16,0-15 1-16,4 0-4 16,-4-16 1-16,0-6-7 15,0-13 0 1,13-29-7 0,4-8 0-16</inkml:trace>
  <inkml:trace contextRef="#ctx0" brushRef="#br0" timeOffset="381.4264">2943 2661 30 0,'12'-15'15'0,"-7"15"-1"0,3 4 17 15,-8-1-29-15,-8 1 0 16,3 4 2-16,-3 7 1 15,-5 8-6-15,0 3 1 16,-4-3 3-16,0 7 1 16,5 0-1-1,7 4 0-15,5 0-1 16,5-3 1-16,7 3-1 16,5-8 0-16,9-3 0 15,-9-8 1-15,13-11-1 16,0-8 1-16,4-11-2 15,-9-12 1-15,1-3-2 16,-14-8 0-16,-3 4-2 16,-9-4 1-16,-13 4-2 15,0-4 0-15,-12 4-2 0,4 8 1 16,-5-1-5-16,-4 12 0 16,5 0-6-16,-5 4 0 15</inkml:trace>
  <inkml:trace contextRef="#ctx0" brushRef="#br0" timeOffset="670.2542">3484 1779 31 0,'4'-8'15'0,"-8"31"-1"0,4-15 18 0,0 3-28 16,0 16 1-16,0 14 3 16,-9 20 0-16,9-4-10 15,0 26 0-15,0 8 7 16,9 3 0-16,-5 5-2 16,17 3 0-16,-8-19-3 15,8-3 1-15,-8-8-6 16,0-8 1-16,-1-11-7 15,1-15 1-15,-4-12-7 16,-5-14 1-16</inkml:trace>
  <inkml:trace contextRef="#ctx0" brushRef="#br0" timeOffset="850.6663">3616 2657 55 0,'-13'-11'27'0,"-21"3"-28"31,21 8 51-31,-8 0-48 15,-5-4 0-15,-12 1-1 0,-5-1 1 16,-4 0-7-16,-8 0 0 16,8 8-6-16,5-8 0 15,-1 0-6-15,22-7 0 16</inkml:trace>
  <inkml:trace contextRef="#ctx0" brushRef="#br0" timeOffset="1338.8288">4744 1665 38 0,'-21'4'19'0,"-13"0"-17"15,29-4 30-15,-3 0-29 16,-1 4 0-16,-8 15 1 15,-12-4 0-15,-1 11-5 16,-9 5 0-16,-3 7 3 0,3 3 1 16,14 5-2-16,-1 10 1 15,9 1-1-15,0 11 1 16,9-3 0-16,8 10 1 16,8 5 1-16,1-1 0 15,8 4 0-15,4-3 0 16,0-8-1-16,5 0 1 15,0-4-3-15,-14-4 1 16,-3-3-7-16,-9-12 0 0,-9-7-9 16,-3-8 0-16,-10-12-4 15,9-14 0-15</inkml:trace>
  <inkml:trace contextRef="#ctx0" brushRef="#br0" timeOffset="1571.6996">4697 2615 57 0,'26'4'28'0,"-26"-11"-42"0,0 3 54 16,-9-4-36-1,5 12 1-15,-5-4 0 16,-8 0 1-16,-8 0-9 16,-9 0 1-16,-5 4 5 15,-3 3 1-15,4-3-5 16,-5 8 1-16,13-9-6 15,-4 5 1-15,9 0-10 16,-1-5 0-16,9 1-2 0,0-4 1 16</inkml:trace>
  <inkml:trace contextRef="#ctx0" brushRef="#br0" timeOffset="1882.7983">4846 2642 48 0,'0'11'24'0,"-17"39"-23"0,17-39 48 0,0 12-47 16,0-1 1-16,0 9 1 15,4 3 0-15,5 0-5 16,4 0 1-16,4-4 4 0,4-3 0 16,0-1-1-16,-4-11 0 15,5-11-1-15,-1-4 1 16,5-15-2-16,-5-4 0 15,-4-8-2-15,-9 1 1 0,-8-12-2 16,-12 4 1-16,3-4-3 31,-4 0 0-31,1 12-4 16,-1-1 1-16,-9 8-6 16,10 4 0-16,-5 8-5 15,8 10 0-15</inkml:trace>
  <inkml:trace contextRef="#ctx0" brushRef="#br0" timeOffset="2117.1762">5268 3002 43 0,'55'30'21'0,"-38"-19"-18"0,-8-7 37 0,-1-4-35 16,5 0 1-16,0-4 1 16,-9 0 1-1,9-37-10 1,0 3 1-16,-1-8 5 15,1-3 1-15,4-4-4 16,0-4 0-16,5 12-4 16,-1 3 0-16,0 5-5 15,-4-1 0-15,0 11-7 16,0 5 0-16,-8 6-2 16,8 5 0-16</inkml:trace>
  <inkml:trace contextRef="#ctx0" brushRef="#br0" timeOffset="2596.8436">6132 2740 22 0,'-8'-11'11'0,"-9"-15"1"0,13 18 15 16,-5-3-23-16,0-1 1 15,-3 5 3-15,-1-5 1 16,0 5-11-16,-4 7 1 31,-13 38 6-31,9 7 1 0,0 8-2 16,4 0 0-16,4 0-2 16,9 4 0-16,4-12 0 15,4-7 0-15,4-8-1 16,1-11 1-16,-1-15-2 15,5-8 1-15,4-7-1 16,5-4 0-16,-1 0-1 16,4-1 0-16,1 5-1 15,0 11 0-15,-1 8 1 16,1 11 1-16,-1 18 1 16,-4 9 0-16,1 7 1 15,-1 11 1-15,-8-3 0 16,-5 3 1-16,-3-3-1 15,-5-5 1-15,-9-3-3 16,-8-15 1-16,-8-8-5 0,-5-11 0 0,0-11-9 16,-4-16 0-16,4-11-6 15,9-11 1-15</inkml:trace>
  <inkml:trace contextRef="#ctx0" brushRef="#br0" timeOffset="3032.453">6656 2680 37 0,'-8'-23'18'0,"-31"4"-17"0,27 19 25 16,3 4-22-16,-8 15 0 31,0 11 3-31,0 4 1 16,-4 8-10-16,4 11 1 15,0-4 6-15,8 0 0 0,5 0-2 16,4-11 1-16,0-11-2 16,8-8 1-16,5-16-1 15,8-6 0-15,1-16-1 16,-1-4 0-16,0-7-1 15,1 0 1-15,-1 7-2 16,0 4 1-16,0 11-1 16,5 12 1-16,0 11 1 15,-5 8 0-15,0 11-1 0,-4 4 1 0,0 3 0 16,-4-3 0-16,-5-7-4 16,1-1 0-16,-5-19-11 15,-12-11 0 1</inkml:trace>
  <inkml:trace contextRef="#ctx0" brushRef="#br0" timeOffset="3966.6511">6912 1930 55 0,'42'12'27'0,"-33"41"-28"16,4-23 36-1,-5 4-33-15,-4 15 0 16,5 16 0-16,-9 18 0 16,0 0-3-16,0 16 0 15,0-12 2-15,0-4 1 16,0-7-2-16,0-12 1 16,0-7 1-16,4-12 0 0,5-15 1 15,3-11 0-15,5-15-1 16,5-8 1-16,3-7-1 15,9-8 1-15,5-11-2 16,-1 3 0-16,0 8-2 16,1 8 1-16,-5 11-2 15,0 8 1-15,-4-1-1 16,-9 20 0-16,-8 7 1 0,-13 4 0 16,-9 7-1-16,-4 4 1 15,-8 0 0-15,-9-7 1 16,-8-8 0-16,4-7 1 15,4-12 1-15,13-12 0 16,4-10 0-16,17-12 1 16,14-11 0-16,7-8 0 15,13-11-1-15,18 7 0 16,8-15-1-16,0-7 1 0,12 3-2 16,5-7 0-16,-4 0-1 15,-1 4 1-15,-7-1-1 16,-10-3 0-16,-3-7 0 15,-14 18 0-15,-16-8 0 16,-14-3 0-16,-12 0-1 16,-12-4 0-16,-10 4 0 15,-7 11 0-15,-6 12-1 16,1 15 1-16,5 18 0 16,-5 24 1-16,-1 10 0 15,6 28 1-15,3 6 0 16,5 28 0-16,8 10 1 15,5 8 0-15,16 8 2 16,13-4 0-16,13-11 1 16,9-1 1-16,8-18-1 15,4 0 1-15,9-19-1 16,0-23 1-16,-8-15-2 0,-1-16 0 16,-4-18-2-16,-8-15 0 15,-14-12-2-15,-16-3 0 16,-9-12-2-16,-8 8 1 15,-4 7-1-15,-9 16 0 0,-5 7 1 16,1 15 0-16,0 15 1 16,4 16 1-16,4 11 1 15,9-4 0-15,8 7 2 16,9 9 0-16,8-5 2 16,0-7 0-16,18 0 0 15,3-12 0-15,14-11 0 16,3 1 0-16,9-16-4 15,5-8 1-15,-5 0-9 16,-4 5 1-16,-13 3-15 16,-13 15 1-16,-8 23-6 15,13-1 1-15</inkml:trace>
  <inkml:trace contextRef="#ctx0" brushRef="#br0" timeOffset="29071.9999">2270 4474 42 0,'25'87'21'0,"-25"91"-19"16,0-125 21-16,-12 30-19 15,-1 15 0-15,0 8 4 16,5 8 0-16,3 7-9 16,1-7 0-16,0-12 6 15,4-11 0-15,0-8-3 16,0-19 0-16,0-18-7 15,0-9 0-15,0-25-11 0,0-27 1 16,4-27-1-16,13-11 1 16</inkml:trace>
  <inkml:trace contextRef="#ctx0" brushRef="#br0" timeOffset="29266.4951">2653 5072 54 0,'-21'15'27'0,"-133"-4"-37"0,120-11 58 0,-21 4-45 16,-13 4 1-16,-4 7 0 16,-9 0 1-16,-5 4-7 15,14 0 0-15,8 0 1 16,13 0 1-16,17-8-8 16,13-3 0-16,12 3-9 0,13-7 1 15</inkml:trace>
  <inkml:trace contextRef="#ctx0" brushRef="#br0" timeOffset="29553.6502">2840 5454 42 0,'30'80'21'0,"-43"-9"-13"15,13-52 29-15,0 0-32 16,5-4 1-16,3 4 3 15,-8-7 0-15,0-9-11 16,5-10 0-16,3-16 8 16,5-15 0-16,-9-15-3 15,9-7 0-15,4-5-2 16,0-10 1-16,4 3-3 16,13 4 0-16,-4 11-3 15,17 8 1-15,8 11-6 16,-4 8 1-16,18 7-6 15,3 12 0-15,5 11-4 16,4 3 0-16</inkml:trace>
  <inkml:trace contextRef="#ctx0" brushRef="#br0" timeOffset="29911.9493">3909 5049 38 0,'9'8'19'0,"-18"3"-8"0,5-3 31 0,-9 3-37 16,-21 8 1-16,-4 7 5 15,0 1 0-15,-5 3-14 16,-4 8 1-16,9 7 8 15,4 8 1-15,8-15-3 16,13-4 1-16,5-3-3 16,8-5 0-16,8-7-2 15,5-8 0-15,0-7-2 0,8-15 0 16,5-12-2-16,-1-7 1 16,1-1-1-16,0-3 1 0,3 4 0 15,-7 11 1-15,3 12 2 16,13 10 0-16,-8 16 2 15,0 15 1-15,-4 4-1 16,-1 11 1-16,-3 4 0 16,-5-7 0-16,-5 11-2 15,-3-12 0-15,-1 0-3 16,5-18 0-16,-9-4-7 16,5-16 0-16,-1-14-8 15,1-20 1-15,4-11-4 16,8-26 0-16</inkml:trace>
  <inkml:trace contextRef="#ctx0" brushRef="#br0" timeOffset="30285.7112">4395 5197 62 0,'30'41'31'0,"-22"43"-40"0,-8-62 64 15,0 9-51-15,4-1 0 16,-4 4 0-16,-4 0 1 0,-4-4-7 15,-1 1 0-15,1-9 4 16,-5-7 0-16,4-3-3 16,1-9 0-16,4-10-1 15,4-4 0-15,4-5 0 16,9-6 1-16,8-5-1 16,4 1 1-16,9-5 1 15,5 1 0-15,3 4 0 16,1-1 1-16,4 12 0 15,0 7 0-15,0 16 1 16,-1 11 0-16,-3 4-1 16,-5 11 1-16,-8 7-1 15,-4 5 1-15,-9-5-1 0,0-3 0 0,-5 11-3 16,-3-3 1-16,-9-16-6 16,0-11 1-16,0-11-10 15,0-16 1-15,0-7-5 31,4-15 1-31</inkml:trace>
  <inkml:trace contextRef="#ctx0" brushRef="#br0" timeOffset="30636.4931">5587 4883 53 0,'9'-8'26'0,"-77"-7"-32"0,42 15 48 16,-8 7-39-16,-4 5 0 15,-9 7 0-15,-9 7 1 0,5 12-6 16,5 0 1-16,7 3 3 16,14-3 1-16,3 0-2 15,18 4 1-15,21-8 0 16,17-4 1-16,-4-7-1 16,13-8 1-16,8 4-2 15,4 0 1-15,-4 0-1 16,0 7 0-16,-8 8-1 15,-9 0 0-15,-4 8 0 16,-13 7 0-16,0 0-1 16,-9-3 1-16,-12-1 0 15,-9 1 0-15,-4-8-4 16,-17-16 0-16,9-3-8 16,3-7 0-16,5-16-6 15,13-19 0-15</inkml:trace>
  <inkml:trace contextRef="#ctx0" brushRef="#br0" timeOffset="31051.461">6077 5473 54 0,'77'49'27'0,"-31"84"-31"15,-46-88 47-15,9 27-38 16,0 19 1 0,-5 3 1-16,-4 9 1 15,-4 3-11-15,-9-4 1 16,-4-15 6-16,0-4 0 15,0-19-3-15,0-22 1 16,0-19-3-16,4-27 1 16,0-34-1-16,4-22 1 15,1-24-1-15,-1-25 1 16,5-16 0-16,4-15 1 0,4 7 1 16,5 4 1-16,8 8 0 15,9 12 1-15,3 18-1 16,1 11 1-16,0 16-2 15,-4 19 1-15,-1 18-2 16,5 19 0-16,-5 16-2 16,-3 3 1-16,-14 16-2 0,-8 7 0 0,-4 15 0 15,-9-11 1-15,-12 0-2 16,-14 0 1-16,1-4-5 16,4-12 1-16,4-6-6 15,13-9 1-15,17-7-7 16,13-15 0-16,12-19-1 31,14-11 0-31</inkml:trace>
  <inkml:trace contextRef="#ctx0" brushRef="#br0" timeOffset="31336.2341">6809 4924 46 0,'77'-34'23'0,"-47"27"-25"0,-26 7 46 16,0 3-41-16,-8 12 0 15,-9 8 4-15,-12 7 1 16,-9 16-9-16,-5 14 0 0,5 5 6 15,5-1 1-15,3 4-2 16,5-7 0-16,8-12-1 16,9-7 1-16,8-8-1 15,13-15 0-15,9-8-1 0,8-11 0 16,4-15-2-16,-4-12 1 16,-4-3-3-16,-5 4 1 15,-3 3-3-15,-5-4 1 16,0 8-3-1,-4-7 0-15,4 11-6 16,-9 7 1-16,1 12-7 16,-1 15 0-16,9 0 0 15,4 4 0-15</inkml:trace>
  <inkml:trace contextRef="#ctx0" brushRef="#br0" timeOffset="31524.4561">7342 5541 63 0,'47'11'31'0,"-18"-29"-38"0,-24 6 70 16,3-14-58-16,-4-12 0 15,-4-15 0-15,0-8 1 16,-4-11-9-16,4 0 1 16,4 1 5-16,5 14 0 15,-1 4-6-15,5 4 1 16,4 11-7-16,5 4 1 0,-1 7-9 16,0 8 1-16,-4 15-5 15,17-7 0-15</inkml:trace>
  <inkml:trace contextRef="#ctx0" brushRef="#br0" timeOffset="31821.3347">8364 3539 29 0,'-34'-19'14'0,"17"30"-1"16,12 5 17-16,-3 10-24 16,-9 23 0-16,-9 23 3 15,1 27 1-15,-1 10-13 16,1 20 1-16,-5 15 7 0,9 15 1 16,4 0-3-16,0 11 1 15,4-11-2-15,4-4 1 16,1-30-5-16,3-15 1 15,1-19-7-15,0-23 0 16,4-23-9-16,8-22 1 16</inkml:trace>
  <inkml:trace contextRef="#ctx0" brushRef="#br0" timeOffset="31984.517">8232 4996 55 0,'4'-26'27'0,"-55"-5"-28"15,25 24 46-15,-8-5-44 16,-4 9 0-16,-13 6 0 15,-4 9 1-15,-5-1-3 16,5 4 0-16,12 8-4 16,9 0 1-16,4-1-7 0,13 12 0 31</inkml:trace>
  <inkml:trace contextRef="#ctx0" brushRef="#br0" timeOffset="32318.2012">8670 4958 46 0,'35'-15'23'0,"-53"-4"-17"0,6 15 25 0,-5 8-28 16,-5 15 0-16,-12 8 2 15,-8 14 0-15,-1 16-6 16,1 0 0-16,7 7 4 16,10 4 1-16,8-7-1 15,0-12 1-15,8-7-1 16,14-8 1-16,3-12-1 15,9-10 0-15,13-16-1 16,8-7 1-16,1-8-2 16,-5-4 0-16,0 4-2 15,-4 4 0-15,-1 11-1 16,1 12 0-16,-4 11-1 16,-1 3 1-16,-3 9 0 15,-5 6 1 1,-5 5 1-16,5-8 0 15,-8 0-3-15,-5-7 0 16,-4-8-8-16,-4-12 1 16,-13-22-7-16,0-19 0 0</inkml:trace>
  <inkml:trace contextRef="#ctx0" brushRef="#br0" timeOffset="33139.7005">8934 4103 55 0,'60'0'27'0,"-17"15"-33"16,-31-4 47-16,10 16-37 16,-5 14 0-16,-4 28 3 15,-13 21 1-15,-5 16-10 16,-7 12 0-16,-6 7 6 16,-3 3 1-16,0-7-3 15,0-3 1-15,4-20-2 16,0-11 1-16,4-11 0 15,4-19 0-15,5-23 0 16,4-15 0-16,9-12-1 0,-1-29 1 16,9-1-1-16,0 4 0 15,21-34-2-15,5 4 1 16,4 15-2-16,0 7 0 16,-5 20 0-16,-8 18 0 15,-4 12 0-15,-13 11 0 0,-8 11 0 16,-5-3 0-16,-4 3 1 15,-4 4 1-15,-5-3 0 16,5-5 0-16,4-7 2 16,4-11 0-16,9-8 0 0,17-11 1 15,12-15 0-15,18-12 0 16,0-15-1-16,29-19 0 31,26-26-2-31,17-19 0 0,-17-12-1 16,0-7 1-16,-9-7-2 15,-20-12 1-15,-22 0-1 16,-26 3 0-16,-25 12-1 16,-22 8 1-16,-4 11-1 15,-12 23 1-15,-14 22-1 16,-7 27 0-16,-10 23 1 16,-3 34 0-16,-1 18 1 15,5 35 0-15,8 37 2 16,17 16 0-16,21 7 1 0,22 20 0 15,9-9 1-15,12-3 0 16,17-19 0-16,0-30 1 16,0-24-1-16,-9-10 0 15,14-72-2 1,-18-50 0-16,-17-3-2 16,-16-4 0-16,-5 11-2 15,-5 11 0-15,-3 16-2 16,-1 23 1-16,-3 22 2 0,3 26 0 31,5 16 2-31,12 11 1 16,5 12 2-16,0-12 0 15,13-4 2-15,12-11 1 0,13-11-1 16,4-16 0-16,9-11-8 16,17-7 0-16,-4 3-15 15,12 8 1-15</inkml:trace>
  <inkml:trace contextRef="#ctx0" brushRef="#br0" timeOffset="87080.4896">1980 7180 26 0,'4'-11'13'0,"-4"14"-8"16,0 5 13-16,0 7-14 0,0 8 1 15,0-1 2 1,0 13 0-16,0 10-8 15,0-3 1-15,9 3 6 16,-5 4 1-16,9-3-2 16,8-5 1-16,1-3-2 15,3-8 0-15,14-3-2 16,7-8 1-16,-12-15-2 0,5-12 0 16,8-15-1-16,-9-15 0 15,9-7-1-15,-13-12 1 16,0 0-2-16,-4-3 1 15,-9-1-3-15,-8 1 0 16,-22-1-5-16,5 4 0 0,-17 1-6 16,8 10 0-16</inkml:trace>
  <inkml:trace contextRef="#ctx0" brushRef="#br0" timeOffset="87730.608">2875 7233 33 0,'21'15'16'0,"-42"19"-13"16,16-23 24-16,5 16-24 15,-8 7 1-15,8 4 3 0,0 3 0 16,0 9-8-16,0-5 0 16,0-7 5-16,8-4 1 15,-8-8-2-15,0-3 0 0,5-8-1 0,3-15 0 16,-4-11 0-16,9-16 0 15,0-7 0-15,4-7 0 16,0-5-1-16,4 1 1 16,5 3-1-16,-1 12 1 15,1 11 1-15,4 12 0 16,4 7-1-16,4 15 1 16,-8 11 0-16,0 1 0 0,-13 11-1 15,0-1 0-15,-4 5-2 31,-1-4 1-31,1-4-5 16,-13-4 1-16,4-3-7 16,-4-12 0-16,9-11-8 15,-9-1 0-15,13-25-1 16,8-9 1-16</inkml:trace>
  <inkml:trace contextRef="#ctx0" brushRef="#br0" timeOffset="87886.8603">3573 7165 46 0,'34'0'23'0,"-25"45"-31"0,-9-30 47 0,0 4-35 16,0 15 1-16,0 8 1 16,0 0 1-16,0 7-9 15,0 8 0-15,0-4 5 16,4-4 1-16,4 0-9 16,-8-7 1-16,0-8-12 15,0-15 1-15</inkml:trace>
  <inkml:trace contextRef="#ctx0" brushRef="#br0" timeOffset="88078.3121">3628 6892 49 0,'-21'-57'24'0,"-17"-22"-23"0,29 64 34 0,5-4-36 16,-9 4 1-16,5-4-6 15,-1 8 1-15,5 3-3 16,4 8 1-16,4 23-7 16,5-1 1-16</inkml:trace>
  <inkml:trace contextRef="#ctx0" brushRef="#br0" timeOffset="88398.0315">3871 7471 45 0,'4'68'22'0,"-4"-15"-17"16,9-37 42-16,-1 2-43 16,-3 1 0-16,3 0 3 0,5 0 1 0,0 4-10 15,8-4 1-15,-8-4 5 16,4-11 1-16,4-4-2 16,5-4 0-16,3-11-3 15,1-8 1-15,0-7-1 16,0 0 0-16,-5-4-1 15,-3-4 1-15,-5 0-1 16,0 4 1-16,-4 11-1 0,-1 0 0 16,1 8-2-16,4 11 0 15,-8 8-4-15,-1 0 1 16,9 11-6-16,0 0 1 16,9 4-6-1,-9 0 0-15,8 4 1 16,5 0 0-16</inkml:trace>
  <inkml:trace contextRef="#ctx0" brushRef="#br0" timeOffset="88654.3241">4684 7664 44 0,'39'-11'22'0,"-1"-31"-19"15,-25 23 46-15,4 4-45 16,0-7 0-16,4-9 2 16,-4 1 1-16,-4-4-10 15,-4-4 1-15,-5 8 4 0,-4 3 1 0,-4 8-3 16,-5 4 1-16,-8 8-2 15,-4 10 0-15,-5 13 1 16,1 10 0-16,3 4 0 16,1 8 0-16,8 15 1 15,9-4 1-15,-5 4-2 16,18 0 0-16,4 4-6 16,4-4 1-16,13-4-11 15,-1 1 0-15,14-9-2 16,0-14 0-16</inkml:trace>
  <inkml:trace contextRef="#ctx0" brushRef="#br0" timeOffset="88874.0479">5374 7952 62 0,'9'-19'31'0,"-22"-26"-30"16,13 29 64-16,0-2-62 15,0-9 0-15,0 1 0 0,0-1 1 16,0-3-5-1,0 0 0-15,4-5 2 16,5 1 1-16,-5 12-5 16,5-5 1-16,3 1-6 15,1-1 1-15,0 5-7 16,0 3 0-16,-1-8-8 16,1 12 1-16</inkml:trace>
  <inkml:trace contextRef="#ctx0" brushRef="#br0" timeOffset="89814.5533">6085 7403 52 0,'47'-7'26'0,"-30"-1"-38"0,-17 4 27 0,-4 0-13 16,-4 1 1-16,-1 6 3 16,-8 9 1-16,-4 3-9 15,-5 8 1-15,-4 3 4 16,1 1 1-16,-1-1-2 16,4 4 1-16,5 1-2 15,4-5 1-15,13 1-1 16,4-8 1-16,12-8-1 15,1 0 1-15,13-7-1 16,12 0 0-16,-4 0 0 16,9 3 0-16,-5 5 0 15,-4 7 0-15,-4 7-1 16,-5 4 1-16,-16 4-1 16,0 4 0-16,-14-8 0 15,-8-7 0-15,-16 0-3 16,-5-8 1-16,-18-11-7 15,-3-4 0-15,-4-15-6 16,12 3 0-16</inkml:trace>
  <inkml:trace contextRef="#ctx0" brushRef="#br0" timeOffset="90222.442">6643 7445 44 0,'26'0'22'0,"-56"-8"-17"0,17 12 36 0,-8 0-41 15,-9 11 1-15,5 0 1 16,-1 8 0-16,5 3-3 16,4 5 1-16,4-1 1 15,9 0 1-15,4 0-1 16,8-7 1-16,9-8-2 15,-4-3 0-15,17-9 0 16,4-6 0-16,0-9-1 16,-4-3 0-16,0-8-1 15,-5-3 1-15,-3 7 0 16,-1 4 1-16,0 4 0 31,-4 3 0-31,0 12 1 16,0 7 1-16,0 8 0 0,0 7 0 15,-4 9-2-15,0-5 1 16,-5 4-7-16,1-4 1 16,-5-7-10-16,-4-16 1 15,-4 1-2-15,0-8 0 16</inkml:trace>
  <inkml:trace contextRef="#ctx0" brushRef="#br0" timeOffset="90509.7655">7078 6461 41 0,'0'0'20'0,"-5"4"-13"16,5 7 40-16,0 12-44 15,-4 11 0-15,-4 11 2 16,-1 23 1-16,1 23-6 15,-1 19 0-15,5 0 4 16,0 14 1-16,-1 5-2 16,1-8 0-16,0 0-2 15,4-18 1-15,0-9-6 16,0-14 0-16,4-16-9 16,0-11 1-16,1-19-7 15,7-7 0-15</inkml:trace>
  <inkml:trace contextRef="#ctx0" brushRef="#br0" timeOffset="91863.2086">8198 7411 36 0,'13'45'18'0,"-1"4"-14"0,-7-37 25 0,-1 7-28 16,0 3 0-16,0 5 2 16,1-1 0-16,-5-3-3 15,0-4 0-15,0-8 3 16,0 1 0-16,0-9 1 15,0-14 0-15,0-8-1 16,0-7 0-16,0-8 0 16,0 3 0-16,0-6-2 15,4 6 1-15,4 5-1 16,5 3 0-16,0 12-1 16,4 7 1-16,9 11-1 0,3 5 1 15,5 7-1-15,0-8 0 16,1 0 0-16,3-3 1 15,0-4-1-15,0 3 1 16,1-14 0-16,-1-12 0 16,-4-15-1-16,-4 0 0 0,-4-8 0 15,-9-3 0-15,-9 7-1 16,-8 4 0-16,-4 7 0 16,-9 16 0-16,-4 11 1 15,-4 11 0-15,-1 16 1 16,1 14 0-16,0 9 1 15,8 6 1-15,0 13 0 16,9-5 0-16,4 4-1 16,9-4 1-16,3-7-4 15,5-11 1-15,5-12-10 16,8-8 1-16,-1-33-10 16,5-12 1-16</inkml:trace>
  <inkml:trace contextRef="#ctx0" brushRef="#br0" timeOffset="92206.583">9318 7320 48 0,'-9'4'24'0,"-21"3"-24"16,22-7 35-16,-5 4-36 15,-8 4 1-15,-5 3 0 0,1 0 0 16,-1 16 0-16,5 3 0 16,4 4 0-16,4 0 1 15,9 4 0-15,12 0 1 16,5 0-1-16,4-4 1 16,13 0 0-16,0-8 0 15,4 1-1-15,4-12 1 16,5-7-3-16,-5-5 1 15,5-6-4-15,-9-5 0 16,-4-3-7-16,-9-8 0 16,-4 0-4-16,-9 4 0 15</inkml:trace>
  <inkml:trace contextRef="#ctx0" brushRef="#br0" timeOffset="92564.0942">9922 7259 40 0,'-17'0'20'0,"-25"-7"-16"15,29 7 35-15,-4 7-37 16,-9 1 0-16,-3 7 1 15,-1 0 1-15,4 12-5 16,1 3 1-16,3 0 2 16,5 4 1-16,9 8-1 0,8 0 1 15,4-8-1-15,9-4 0 16,4-7-1-16,13-8 1 16,4-11-2-16,4-12 1 15,-4-7-4-15,-8-12 1 16,-5-7-4-16,-8 0 1 15,-17-4-5-15,-5-3 1 32</inkml:trace>
  <inkml:trace contextRef="#ctx0" brushRef="#br0" timeOffset="93003.5668">10297 7214 25 0,'13'-4'12'0,"-17"-34"8"16,4 27-1-16,-5-4-16 15,-3-4 0-15,-9 4 4 16,-4 3 1-16,-9 5-9 16,-4 7 0-16,0 11 5 15,0 12 0-15,4 7-1 16,0 8 0-16,4 4-2 15,9 3 1-15,9 0-1 16,8-3 0-16,4-4 0 16,9-4 1-16,8-4-1 15,-4-11 0-15,17-7-1 16,-8-1 1-16,8-3-1 0,-4-1 1 16,-5 4-2-16,-3 5 1 15,-1 6 0-15,0 9 0 16,0 18 0-16,-8 8 1 31,-8 7 0-31,-5 8 0 16,0 0 0-16,-5-4 1 15,-3-4-2-15,-9-3 1 16,-5-5-6-16,-3-18 1 0,-5-15-7 16,0-19 0-16,9-19-5 15,8-12 1-15</inkml:trace>
  <inkml:trace contextRef="#ctx0" brushRef="#br0" timeOffset="93367.3927">10676 7184 46 0,'26'45'23'0,"-9"31"-20"15,-17-54 42-15,0 20-44 16,-4-8 1-16,-5 8 0 15,-4 7 0-15,-4-7-3 16,-4-4 1-16,4-8 2 16,4-11 0-16,0-12-1 0,9-11 0 15,4-14 0-15,4 2 0 16,9-14 0-16,8-4 0 16,5-4 0-16,4 0 0 15,0 4-1-15,4 19 0 16,-5 8 0-16,6 14 1 15,-6 12-1-15,-3 4 0 16,-9 11 0-16,0 4 0 16,-4 0-2-16,-5-1 0 15,-3-6-6-15,-5-9 0 16,-5-3-9-16,-3-11 1 0,-1-8-1 16,5-8 1-16</inkml:trace>
  <inkml:trace contextRef="#ctx0" brushRef="#br0" timeOffset="93535.2396">11183 7464 48 0,'38'57'24'0,"9"-16"-27"15,-38-22 50-15,-1 8-47 0,-4-1 0 16,-4 1-1-16,0-1 1 16,-4-3-5-16,-4-16 0 15,-9-10-7-15,0-16 1 16,0-12-3-16,0-3 0 15</inkml:trace>
  <inkml:trace contextRef="#ctx0" brushRef="#br0" timeOffset="93662.8926">11213 7055 38 0,'34'-79'19'0,"-17"10"-18"0,-9 58 35 16,1 0-36-16,4-4 1 16,0-4-3-16,-5 3 0 15,5 1-5-15,-5-7 1 16,1 3-6-16,4 4 1 15</inkml:trace>
  <inkml:trace contextRef="#ctx0" brushRef="#br0" timeOffset="93842.8721">11549 6692 53 0,'34'56'26'0,"-29"54"-27"0,-1-80 50 0,-4 12-46 15,0 15 0-15,-4 7 2 16,-1 8 0-16,1 0-7 15,0-4 1-15,0-11-1 16,-1 0 0-16,5-8-9 16,0-7 0-16,5-20-7 15,3-7 0-15</inkml:trace>
  <inkml:trace contextRef="#ctx0" brushRef="#br0" timeOffset="93993.4838">11626 7407 39 0,'-9'-42'19'0,"1"20"-13"16,-1 22 29-16,-3-4-30 15,-10 4 0-15,-3-8 1 16,-5 1 1-16,0 3-10 16,0 4 1-16,9 0 0 15,4 4 0-15,8-4-13 0,9 0 1 16,13 3-1-16,9-6 0 16</inkml:trace>
  <inkml:trace contextRef="#ctx0" brushRef="#br0" timeOffset="94144.1111">12005 7305 49 0,'21'34'24'0,"-21"42"-28"0,4-54 51 15,-4 1-47-15,-4 0 0 16,-4-1-3-16,-1 1 0 0,1-8-4 16,-5-7 1-16,-4-16-9 15,8 1 1-15</inkml:trace>
  <inkml:trace contextRef="#ctx0" brushRef="#br0" timeOffset="94262.6084">12060 7002 42 0,'34'-68'21'0,"-4"30"-22"15,-21 30 33-15,3 5-31 16,5-5 0-16,1 8-6 16,-1 8 1-16,0 11-6 15,0 7 0-15</inkml:trace>
  <inkml:trace contextRef="#ctx0" brushRef="#br0" timeOffset="94749.4432">12409 7471 45 0,'-4'61'22'0,"-43"-16"-14"16,39-30 34-16,-1 4-41 0,1 4 1 16,-1-4 0-16,5-4 1 15,0 0-4-15,4-7 1 16,0-1 2-16,8-7 0 15,9-7-2-15,5-5 0 16,7-10-1-16,6-9 1 16,-6 1-2-16,-3 0 1 15,-9-12-1-15,-4 4 1 16,-1 8 0-16,-7 4 0 16,-1 7 0-16,-4 11 0 0,0 8 1 15,4 12 0-15,0 10 0 16,5 1 0-16,4 3 0 15,-5 5 1-15,5 3-1 16,0 0 1-16,0-4-1 16,-1-7 1-16,5-4 0 0,0-8 0 15,1-7-1-15,3-12 1 16,4-7-1-16,5-11 1 16,0 3-2-16,0-11 1 15,0 0-1-15,-5 0 1 0,-4 15-1 16,5 4 1-16,0 15 1 15,3 11 0-15,5 12 1 16,5 15 1-16,-5 7-1 16,-4 12 0-16,-5 7-1 15,-4-7 1-15,-12-4-13 16,-13-4 1-16,-1-26-7 16,5-8 0-16</inkml:trace>
  <inkml:trace contextRef="#ctx0" brushRef="#br0" timeOffset="95652.4487">14845 6400 40 0,'13'-7'20'0,"-47"-8"-21"16,26-1 21-16,-5 5-19 15,-4 0 1-15,0 3 1 0,0 12 0 16,0 7-3-16,-5 16 1 16,-3 18 2-16,-9 12 1 15,-5 19-1-15,-3 7 1 16,3 8 0-16,1 11 0 15,8 4-1-15,9 4 1 16,13-1 0-16,12-3 0 16,13-3-1-16,8 3 1 15,9-12-1-15,5-7 0 16,25-4-8 0,-5-14 0-16,-8-20-7 15,-4-19 1-15,-4-15-7 16,-1-7 1-16</inkml:trace>
  <inkml:trace contextRef="#ctx0" brushRef="#br0" timeOffset="96035.8384">15288 7331 53 0,'17'-7'26'0,"-34"-1"-41"0,0 4 48 16,-4-3-34-16,-13 7 1 15,-4 4-1-15,-5 3 0 16,5 8 1-16,8 8 1 16,4 3-1-16,5 5 1 0,4-5 0 15,4 1 1-15,5-5 0 16,3-6 0-16,5-1-1 16,0-4 1-16,9-3 0 15,8-5 0-15,4 5-1 16,5 0 1-16,4 7-1 15,4 4 0-15,-5 7 1 16,-3 8 0-16,-5 0-1 16,1 8 0-16,-10 0-1 15,-7-5 1-15,-10 1 0 16,-3-15 0-16,-9 0-2 16,-4-8 1-16,-5-4-5 15,-4-3 1-15,-4-8-6 16,0-8 0-1,-4-15-5-15,-1 4 0 0</inkml:trace>
  <inkml:trace contextRef="#ctx0" brushRef="#br0" timeOffset="96357.2025">15625 6854 27 0,'42'-22'13'0,"-25"-12"-17"15,-12 22 18-15,-5 12-13 16,0-4 1-16,4 8 7 16,0 11 0-16,0 12-8 15,1 18 1-15,-1 20 6 16,-4 10 1-16,-4 20-2 0,-5 0 1 15,-4 7-4-15,5-4 1 16,-1 8-4-16,-3-15 1 16,-1-4-4-16,0-15 0 15,4-8-6-15,5-18 0 16,0-16-7-16,4-7 0 16</inkml:trace>
  <inkml:trace contextRef="#ctx0" brushRef="#br0" timeOffset="96545.5222">15880 7441 62 0,'-25'15'31'0,"-61"-45"-46"0,74 26 58 16,-35-3-43-16,-13-5 0 16,-8 5-3-16,4-1 0 15,5 12 1-15,-5 0 0 16,17-4-6-16,9 3 1 15,12 5-8-15,22 11 0 16</inkml:trace>
  <inkml:trace contextRef="#ctx0" brushRef="#br0" timeOffset="96968.8123">16148 7460 63 0,'5'15'31'0,"-69"8"-45"16,38-16 59-16,-8-3-46 16,-8 0 1-16,-1 7 0 15,5 12 0 1,8 4 0-16,9 3 1 16,8 8 0-16,4 3 1 15,5-7-1-15,13-3 1 16,3-9 0-16,5-10 1 15,5-9-2-15,3-14 0 16,5-4 0-16,0-12 0 0,0-3-1 16,0-4 0-16,4 4-1 15,-9 0 0-15,1 11 1 16,-1 4 0-16,-3 7 1 16,-1 12 0-16,-4 7 0 15,0 8 0-15,-4 4 0 0,-1 7 1 16,-3 0-2-16,-1 4 1 15,-3-3-3-15,-1-5 0 16,0 1-5-16,1-5 0 16,-5-10-7-16,4-5 0 0,-8-18-4 15,12 3 0-15</inkml:trace>
  <inkml:trace contextRef="#ctx0" brushRef="#br0" timeOffset="97321.4277">16481 7645 59 0,'34'31'29'0,"-30"7"-44"16,-8-23 58-16,-5 7-43 15,5 1 0-15,-5 4 1 16,1 3 0-16,-1-11-1 0,1 0 1 16,4-8 0-16,-1-7 1 15,5 0-1-15,5-20 1 16,3-10-1-16,5-4 1 15,8-8-1-15,1 0 0 16,3 0-1-16,9 8 0 16,0 7 0-16,9 12 1 15,-1 11-1-15,-3 11 0 0,-5 12 0 16,0 7 1-16,-9 8-2 16,-3 0 1-16,-10 4-2 15,1-8 1-15,-9-4-5 16,-4 4 0-16,0-11-6 31,-4-8 1-31,-4-8-5 16,-1 1 0-16</inkml:trace>
  <inkml:trace contextRef="#ctx0" brushRef="#br0" timeOffset="97828.0287">17477 7698 62 0,'30'4'31'0,"-64"-11"-49"0,17-1 63 0,-13-7-46 15,-4-4 1-15,-9 0 0 16,1 4 0-16,-1 7 0 16,-4 5 1-16,9 6-1 0,0 9 1 15,4 7 0-15,8 7 1 16,9 4-1-16,9 4 1 15,8 1-1-15,8-5 1 16,5-4 0-16,8-14 1 16,9-9-2-1,0-14 1-15,4-12 0 16,4-7 0-16,5-19 0 16,-1-8 0-16,-3-15-1 15,-1-15 0-15,-4-11 0 16,-8 7 1-16,-5 0-1 0,-4 12 0 15,-9 7-1-15,1 19 1 16,-5 15-1-16,0 4 0 16,1 22 0-16,-1 24 0 15,-4 14 0-15,0 27 0 0,-4 19 0 16,-1 11 1-16,1 5-1 16,-4 10 1-16,-1 8-1 15,-4-8 0-15,1-7-4 16,7-4 0-16,1-11-6 15,4-19 1-15,4-12-9 16,1-26 1-16,3-8-2 16,5-14 0-16</inkml:trace>
  <inkml:trace contextRef="#ctx0" brushRef="#br0" timeOffset="98352.739">17903 7634 65 0,'4'23'32'0,"-46"15"-50"0,16-35 69 16,-4 5-52-16,-4 3 1 16,4 1 0-16,1 7 1 15,-1 3-1 1,4-3 1-16,5 8 0 16,4 3 1-16,4-4 0 15,5-3 1-15,8 4-1 16,4-5 1-16,4-3-1 15,9 4 1-15,9-8-2 16,4-7 1-16,4-4-1 16,4-4 0-16,1-8-2 15,-5-3 1-15,0-8-3 16,-4 4 0-16,-5-4-3 16,-4 3 1-16,-4 5-2 15,0 4 0-15,0 7 0 0,0 7 1 16,1 8 1-16,-1 4 1 15,0-4 3-15,-5 4 0 16,1-4 3-16,0 4 1 16,0-11 1-16,-5-1 1 15,1-3 2-15,-1-8 0 0,1-11-1 16,-5-15 1-16,5-8-1 16,-1-7 0-16,-4-8-2 15,5-4 1-15,-1 4-3 16,5 8 0-16,0 7-3 15,4 4 1-15,0 0-6 16,4 7 1-16,5 4-6 16,-1 5 0-16,-3-1-7 15,-1 3 0-15,-4-2-1 16,4 6 0-16</inkml:trace>
  <inkml:trace contextRef="#ctx0" brushRef="#br0" timeOffset="99059.4987">18938 7509 47 0,'13'-19'23'0,"-18"23"-36"0,1 0 47 0,-4 0-35 16,-5-1 1-16,-8 13 0 16,-5 10 1-16,-4 12-1 15,-4 11 1-15,0 12 1 16,4 3 0-16,5-3 0 15,8-5 1-15,0-3 0 16,12-4 0-16,1-14 0 16,4-17 0-16,4-14-2 0,5-19 1 15,4-23-1-15,4-19 0 16,4-22-1-16,5-16 1 16,-1-11-1-16,1-11 0 15,-1 0 0-15,-4 11 1 0,-4 11 0 16,-4 19 1-16,-4 12 0 15,-1 19 1-15,1 18-1 16,-1 23 0-16,1 20 1 16,-5 21 0-16,-4 24-1 15,4 15 0-15,1 7-1 16,-1 8 1-16,4 11-1 16,1-4 0-16,-1-3-4 15,-3-12 1-15,3-18-6 16,5-5 0-16,-4-18-8 15,-1-23 0-15,9-12-3 16,4-18 1-16</inkml:trace>
  <inkml:trace contextRef="#ctx0" brushRef="#br0" timeOffset="99231.3476">19304 7551 60 0,'30'26'30'0,"-17"65"-47"0,-13-68 63 16,-5 7-47-16,5 12 1 15,-4-1-4-15,0-3 1 16,4-4 0-16,4-3 0 16,5-9-7-16,-1-7 0 15,-4-11-5-15,-4-15 1 16</inkml:trace>
  <inkml:trace contextRef="#ctx0" brushRef="#br0" timeOffset="100566.6515">19202 7365 56 0,'13'-19'28'0,"-9"8"-41"16,-8 3 56-16,-1 5-44 16,1-9 1-16,4 5-1 15,4 3 0-15,9 0-1 16,4 8 0-16,5 0-2 16,3 3 1-16,5 1-1 15,4 3 0-15,0 8 0 16,0 0 0-16,4 4 2 15,-4 3 0-15,-4-3 2 16,4 0 0-16,5-4 2 0,3-8 1 16,9 0 1-16,-4-3 1 15,0 0 1-15,-4-5 0 16,-5-3-1-16,-4 0 1 16,0 0-2-16,-4 0 0 15,-5-3-3-15,-3-1 1 0,-5 4-2 16,-9 4 1-16,-3 3-2 15,-10 8 1-15,-3 12-1 16,-5 7 1-16,-8 11 0 16,-1 12 0-16,-7 4 0 15,-1 3 1-15,9-7 1 16,8-1 0-16,8-3 2 16,10-15 0-16,8 0-1 31,8-8 1-31,9-7 0 15,8-8 0-15,9-3-2 16,4-9 1-16,-4-3-3 0,0-15 1 16,8-15-1-16,0-4 0 31,9-42-1-31,-21 8 0 16,-18 4-1-16,-12 7 1 15,-13 4-1-15,-4 15 0 16,-5 12 0-16,-3 7 0 0,-5 11 1 15,-1 16 0-15,1 3 0 16,5 19 1-16,-1 12 0 16,4 11 0-16,1-4 1 15,8 4 0-15,8 0 0 16,5-4 0-16,13-7 1 16,8-12 1-16,8-3-2 15,1-12 1-15,4 0-1 16,4-7 0-16,0-16 0 15,0-11 0-15,-4-7-2 16,-9-1 1-16,-4 1-1 16,-4-5 1-16,-4 1-1 15,-9 4 0-15,-4 3-1 16,-5-4 1-16,1 8-1 16,-9 0 1-16,-9 8 0 15,5 11 0-15,-5 8 0 16,-4 3 0-16,1 8 0 0,-1 4 1 15,0 7 0-15,5 8 0 16,3-4 0-16,5 0 1 16,5-4-1-16,3-3 1 15,1 3 0-15,3-4 0 16,5-7 0-16,1-3 1 0,3-9-1 16,-4-7 0-16,4 0 0 15,5-11 0-15,3-8-1 16,1-8 0-16,-4 1 0 15,-1 7 0-15,-3 0-1 16,3 4 0-16,-3 4 0 16,-5 7 0-16,0 4 0 0,0 7 0 15,0 5 0-15,-5 10 1 16,1-3 0-16,0-4 0 16,-4 4-1-16,-1 4 1 15,-4-8 0-15,-4-3 0 16,0-5 0-16,0-7 1 0,0-4-1 15,-4-15 1-15,4-18-1 16,-4-9 1-16,0-22-1 31,-1-19 1-31,-3-15-1 16,-9-19 1-16,0-8-1 16,0 0 0-16,0 8-1 15,0 19 1-15,0 19-1 16,0 22 1-16,4 8-2 15,4 19 1-15,1 19 0 0,3 15 1 0,1 19-1 16,8 23 0-16,1 26 1 16,7 19 0-16,6 4 0 15,-6 15 0-15,5 18 0 16,5 5 0-16,-1-8-1 16,4 0 1-16,5-11-4 15,0-19 0-15,0-4-6 16,0-15 1-1,4-19-8-15,-9-15 1 16,1-23-1-16,-1-4 0 16</inkml:trace>
  <inkml:trace contextRef="#ctx0" brushRef="#br0" timeOffset="100973.254">21599 6336 43 0,'13'-15'21'0,"-9"22"-32"16,-4-7 42-16,5 8-31 16,8 15 0-16,8 18 2 15,9 8 1-15,12 20-2 16,1 10 0-16,8 27 3 16,0 34 0-16,4 19-1 15,-4 8 1-15,-8 18-2 16,-5 12 1-16,-12-16-2 0,-9-3 0 15,-30-7-1-15,-12-1 0 16,-14-22-3-16,-25-5 0 16,-16-14-9-16,-31-19 1 15,-25 3-3-15,-22-26 0 16</inkml:trace>
  <inkml:trace contextRef="#ctx0" brushRef="#br0" timeOffset="146735.8442">2244 8474 20 0,'13'15'10'0,"-13"-22"-5"16,0 7 10-16,0-8-13 15,0 8 1-15,0 0 2 16,0 0 0-16,0 8-6 16,0-1 1-16,0 9 4 0,0 10 0 15,-8 4-1-15,3 12 0 16,5 11 0-16,0 11 0 15,0 12-1-15,0 11 1 16,0 4-2-16,5 0 1 16,3 0 1-16,5-4 0 15,-9 0-1-15,5-8 1 16,3-7-1-16,-7-11 1 16,3-8-1-16,1-4 1 15,-9-11-2-15,4-16 1 16,-4-10-1-16,8-9 0 15,-8-10-1-15,0-12 1 0,0-11-2 16,5-8 1-16,3-4-1 16,5-3 0-16,0 3-1 15,-9 4 1-15,13 4 0 16,-4 4 0-16,12 7 0 16,-3 8 1-16,16 8 0 15,-4 10 1-15,4 16 0 16,-4 15 1-16,-4 8-1 15,0 11 0-15,-4 4 0 16,-9 11 0-16,-5-8-1 0,-3 1 0 16,-1-12-3-16,-8-3 0 0,0-12-6 15,0-4 1-15,0-11-7 16,0-4 1-16</inkml:trace>
  <inkml:trace contextRef="#ctx0" brushRef="#br0" timeOffset="147174.1139">3415 9424 30 0,'9'0'15'0,"-56"27"-10"15,34-20 19-15,-21 5-20 16,9 3 1-16,-18 8 1 15,5 7 1 1,-5 8-9-16,9 11 0 16,0 4 6-16,8 4 1 15,14-4-2-15,12-4 0 16,4-8-1-16,17-7 1 16,1-11 0-16,16-11 0 15,-4-12-1-15,9-19 1 16,-1-15-1-16,1-12 0 15,-1-11-2-15,-8 4 1 16,-4-7 0 0,-9 14 1-16,-4 12-1 0,1 12 1 0,-6 10 0 15,1 12 1-15,4 12-1 16,0 10 1-16,0 12-5 16,0 4 1-16,0 4-7 15,5 0 0-15,-10-1-8 16,14-3 0-16,8 0-3 15,-9-8 1-15</inkml:trace>
  <inkml:trace contextRef="#ctx0" brushRef="#br0" timeOffset="147380.2671">4016 9950 50 0,'34'-11'25'0,"-13"-4"-22"16,-17 3 50-16,-4-3-48 31,0-7 1-31,-8-1 3 0,-1-4 0 16,1-3-12-16,-5-4 0 15,0 0 7 1,1-4 1-16,7 8-6 0,5 0 1 16,9-4-6-16,12 7 1 15,0 4-5-15,18 4 0 16,-9 4-6-16,12 4 1 16,-4 3-4-16,-3 12 0 15</inkml:trace>
  <inkml:trace contextRef="#ctx0" brushRef="#br0" timeOffset="147860.3282">4808 9466 37 0,'-13'-15'18'0,"-55"-12"-17"16,51 23 31-16,-4 4-27 15,-1 8 0-15,-7 7 2 16,-10 12 0-16,9 7-10 15,1 15 1-15,7 8 5 16,14 3 1-16,4 5-3 16,4-9 1-16,12-6-1 15,5-5 1-15,13-15-1 16,-4-11 1-16,4-11-1 16,-1-20 1-16,5-22-1 15,5-22 1-15,-14-20-2 16,-3-26 0-16,-10-19 0 15,-12-12 1-15,-8 1-1 16,-5-1 0-16,-4 12 0 0,0 11 1 16,0 12 1-16,0 18 0 0,4 20 0 15,5 14 1-15,-1 24 1 16,5 18 0-16,4 23-1 16,0 26 1-16,8 20-1 15,5 29 0-15,4 24-1 16,9 6 1-16,4 5-4 0,4 0 1 15,0 0-4-15,0-12 0 16,-9-15-6-16,1-11 0 16,-1-15-10-16,1-16 0 15,4-18 0-15,-9-23 0 16</inkml:trace>
  <inkml:trace contextRef="#ctx0" brushRef="#br0" timeOffset="148341.1016">6307 8944 34 0,'0'0'17'0,"4"19"-12"0,-4-8 31 0,0 8-32 16,0 15 1-16,-4 19 2 16,0 11 1-16,4 19-10 15,0 8 1-15,4 8 5 16,0 10 0-16,0 5-2 15,5-16 1 1,12 8-12 0,1-26 1-16,-5-27-8 15,-5-27 1-15</inkml:trace>
  <inkml:trace contextRef="#ctx0" brushRef="#br0" timeOffset="148508.1081">6643 9458 42 0,'5'-22'21'0,"-10"3"-15"0,1 15 31 16,-13 0-34-16,-13 4 1 16,-8 4 1-16,-9 3 0 15,-4 1-7-15,-4 11 0 32,-31 15-5-32,27 4 0 15,16-4-8-15,18-4 0 0</inkml:trace>
  <inkml:trace contextRef="#ctx0" brushRef="#br0" timeOffset="148801.6009">6805 9549 41 0,'60'-4'20'0,"-47"4"-12"16,-13 0 29-16,-5 8-34 16,-12 3 1-16,-8 8 0 15,-5 11 1-15,0 5-7 16,0-1 1-16,9 7 4 15,8 5 1-15,13-8-3 16,17-1 1-16,13-6 1 16,8-9 0-16,5-14-1 15,4-4 0-15,4-16 0 0,0-10 0 0,-8-9-2 16,-14-6 0-16,-16-1-2 31,-17 0 0-31,-9 4-3 16,-4 3 0-16,-8 13-9 15,-22 6 1-15,0 12-4 0,-8 4 1 16</inkml:trace>
  <inkml:trace contextRef="#ctx0" brushRef="#br0" timeOffset="149423.4567">7964 8603 47 0,'8'4'23'0,"-8"22"-23"0,0-7 24 15,0 11-20-15,0 12 1 16,0 26 4-16,0 23 0 16,4 19-11-16,-4 7 0 15,0 0 7-15,0 5 1 16,5 2-3-16,-1-6 1 16,4-8-3-16,1-16 0 15,-1-11-6-15,5-14 0 16,0-16-11-16,8-12 1 0,1-29-2 15,-1-12 0-15</inkml:trace>
  <inkml:trace contextRef="#ctx0" brushRef="#br0" timeOffset="149759.9134">8670 9629 47 0,'-17'26'23'0,"-64"31"-22"15,56-34 45-15,-13 7-43 16,-5 8 0-16,0 7 0 16,1 4 0-16,8 4-5 15,13 0 1-15,16-7 3 16,14-12 1-16,21 0-2 16,12-15 1-16,5-4 0 0,8-19 0 15,5-11 0-15,4-11 0 16,-5-16-1-16,-7-19 1 15,-14 1-3-15,-4 3 1 16,-21 0-2-16,-13 4 1 16,-9 8-3-16,-12 3 1 31,-13 12-4-31,0 7 1 0,0 4-6 16,-5 4 1-16,5 11-5 15,5 8 0-15</inkml:trace>
  <inkml:trace contextRef="#ctx0" brushRef="#br0" timeOffset="150396.5014">9228 9379 39 0,'22'-4'19'0,"-31"8"-14"0,9 0 31 16,-13 3-34-16,-8 8 0 15,-9 8 0-15,-8 0 1 16,4 7-4-16,4 4 0 16,0 4 2-1,5 0 0-15,3 3 0 0,14-7 0 16,4-7 0-16,8-1 0 16,13-7 0-16,8-7 1 0,22-5-1 15,4-7 0-15,5 0 1 16,8 4 0-16,-5 7 0 15,-3 12 0-15,-1 7 0 16,-12 8 0-16,-14 4 0 16,-7 3 0-16,-10 8-1 15,-7-11 1-15,-5-8-1 16,-9-4 1-16,1-7 0 0,3-8 0 16,5 0 0-16,9-11 0 15,8-15 0-15,4-12 0 16,9-7-1-16,8-16 1 15,9-10-1-15,9-13 0 16,-10 9-1-16,-7-1 1 16,-5 8-1-1,-13 8 0-15,-4 11 0 16,-17 4 0-16,-17 7 0 16,-13 8 0-16,-8 7-1 15,4 19 1-15,-4 8 0 16,4 8 0-16,4 15 0 15,4 11 0-15,9 0 1 0,9 0 1 16,12 3 1-16,9 1 0 16,16-8 0-16,10-11 0 15,12-8-2-15,0-11 1 16,9-11-7-16,3-12 0 16,1-11-12-16,0 4 0 15,0-5-5-15,0-2 0 16</inkml:trace>
  <inkml:trace contextRef="#ctx0" brushRef="#br0" timeOffset="150554.886">10744 10208 55 0,'-4'45'27'0,"-56"61"-33"16,52-79 47-16,-5 7-40 15,-4 11 0-15,-8-3-8 16,-5-4 0-16,4-8-4 15,9 0 0-15,0-15-3 16,9-11 0-16</inkml:trace>
  <inkml:trace contextRef="#ctx0" brushRef="#br0" timeOffset="151307.7987">11771 9579 39 0,'-26'-18'19'0,"-51"14"-17"0,65 0 37 15,-5 12-37-15,-13 7 0 16,-4 19 0-16,0 15 0 15,0 15-3-15,4 4 1 16,13 4 1-16,4 4 1 16,17-8 0-16,9-7 1 15,8-8 0-15,5-12 1 16,-1-14-1-16,5-20 1 16,0-18-1-16,4-19 1 15,-4-23-3-15,4-34 1 16,-4-19-2-16,-9-23 1 0,-12-7-1 15,-5-4 0-15,-8 11-1 16,-5 19 1-16,1 16 0 16,3 18 0-16,1 8 0 15,0 22 1-15,4 16 0 16,4 15 1-16,5 19 0 16,-1 22 1-16,1 31-1 15,3 15 1-15,10 23-1 0,8 11 1 16,-5 7-1-16,1 1 0 15,3-1 0-15,6-18 0 16,3-12 0-16,4-15 1 16,1-22 1-16,0-16 0 15,-5-15-1-15,0-30 1 0,-4-23-2 16,-8-19 1-16,-9-7-3 16,-4 3 0-16,-13 1-2 15,-9 7 1-15,-8 7-2 16,-4 20 0-16,0 15 0 15,-1 11 0-15,5 11 1 16,0 15 1-16,9 12 1 16,3 8 1-16,10 10 0 15,7 5 0-15,5-4 1 16,5-4 0-16,3-8 0 16,1-7 0-16,4-11-5 15,4-16 0-15,8-11-7 16,5-11 0-16,9-16-10 15,-1-15 1-15,5-3-5 16,-5 0 1-16</inkml:trace>
  <inkml:trace contextRef="#ctx0" brushRef="#br0" timeOffset="151607.5971">12938 9500 52 0,'4'-30'26'0,"-60"33"-27"0,35-3 50 16,-17 4-49-16,-9 8 1 15,0-1-1-15,-4 8 1 16,0 4-1-16,8 3 0 16,9 4-1-16,13 4 1 15,8 0 0 1,17-3 0-16,13 3 0 16,9-11 0-16,8 3 0 0,13-3 0 15,0-1 0-15,0 1 1 16,-5 4-1-16,-3 3 0 15,-10 4-1-15,-3 8 1 16,-9-1-1-16,-9-3 1 16,-8-8-3-16,-12-3 0 15,-14-4-8-15,-4-8 1 16,5 0-5-16,-1-11 0 16</inkml:trace>
  <inkml:trace contextRef="#ctx0" brushRef="#br0" timeOffset="151843.7798">13061 8875 44 0,'47'-37'22'0,"-22"40"-27"0,-20 1 36 16,3 0-25-16,1 7 0 16,-1 23 1-16,-4 16 0 15,1 18-10-15,-1 11 0 0,9 12 6 16,0 0 1-16,4 3-5 15,0 5 0-15,4 3-7 16,0-4 1-16,5-10-6 16,8-20 0-16,-4-8-2 15,-5-18 0-15</inkml:trace>
  <inkml:trace contextRef="#ctx0" brushRef="#br0" timeOffset="151997.0067">13449 9886 44 0,'-52'-57'22'0,"-37"-3"-20"16,55 45 47-16,-21-8-45 15,-1-4 0-15,-8-3 1 16,-4 4 0-16,0 3-8 16,13 8 1-16,8 0 1 0,13 7 1 15,8 8-11-15,18 8 1 32,21 10-7-32,4-2 0 15</inkml:trace>
  <inkml:trace contextRef="#ctx0" brushRef="#br0" timeOffset="152237.9525">13717 9890 38 0,'47'19'19'0,"-26"-12"-13"0,-21-7 28 15,0-7-28-15,-4-8 0 16,-1-8 2-16,-3-4 1 16,-1-3-12-16,1-8 1 15,4-3 7-15,4 3 0 16,4-8-3-1,13-7 0-15,4 8-3 16,5 3 0-16,-1 4-4 16,1 8 1-16,-5 11-5 15,5 8 0-15,-1 3-6 16,1 12 1-16,-5 7-2 16,0 12 1-16</inkml:trace>
  <inkml:trace contextRef="#ctx0" brushRef="#br0" timeOffset="152525.8376">14258 9712 31 0,'0'26'15'0,"-17"5"-13"0,12-20 29 16,-7 8-31-16,-1 11 1 15,4 4 0-15,5 4 0 16,4-4 0-16,9 8 0 16,8-8 2-16,8-4 1 15,5-3 0-15,4-12 1 16,4-15 0-16,-4 0 0 15,5-15-1-15,-5-12 1 0,-9-11-3 16,-12-15 1-16,-17 0-2 16,-17-3 0-16,-13-5-1 15,-1 12 0-15,-3 0-1 16,8 11 0-16,-8-4-4 16,4 16 0-16,4 14-5 15,5 1 0-15,20 11-5 16,1 11 0-16</inkml:trace>
  <inkml:trace contextRef="#ctx0" brushRef="#br0" timeOffset="153020.2449">14858 9648 31 0,'17'-35'15'0,"-21"24"-11"0,4 11 22 0,0 11-23 16,0 8 1-16,4 8 0 15,0 15 0-15,5 14-5 16,-1 1 0-16,5 0 4 16,0 0 1-16,8 3-2 15,5-14 1-15,-1-9-1 16,5-10 1-16,0-12-1 16,0-11 1-16,4-4-2 15,-4-11 1-15,0-8-1 16,-1-4 0-16,1 0-1 15,0 0 1-15,0 12-1 16,4 0 0-16,0 15 2 16,-4 11 0-16,4 11 1 0,0 8 0 15,-9 15 1-15,-8 12 1 16,-8 18-1-16,-13 12 1 0,-18-7-2 16,-12-1 1-16,-12-7-2 15,-14-16 1-15,0-14-1 16,5-20 0-16,12-26-1 15,14-15 0-15,16-23-1 16,21-11 1-16,18-16-1 16,25-10 1-16,13-1-2 15,4-3 1-15,-4-5-2 16,8 12 1-16,5 8-9 16,4 11 1-16,12 30-10 15,1 16 0-15</inkml:trace>
  <inkml:trace contextRef="#ctx0" brushRef="#br0" timeOffset="180371.0227">2743 10908 41 0,'25'-8'20'0,"-50"12"-23"15,7-4 20-15,1 4-17 16,-8 3 1-16,-5 5 1 16,-4 11 1-16,0 3-3 15,-4 16 0-15,4 14 2 16,-1-3 0-16,6 4 0 15,7 0 0-15,10-4-1 16,-1 0 0-16,26-4 0 16,-1-3 1-16,22-9 0 0,5-6 0 15,8-9 1-15,4-3 0 0,17 0 0 16,4 4 1-16,-12 3-1 16,-9 5 0-16,0 3-1 15,-8 11 0-15,-14 4-1 16,-11 1 0-16,-14-1-1 15,-8-4 1-15,-14-3-1 16,-11-1 0-16,-18-6-1 16,-13-9 1-16,-8-11-3 15,-4-7 0-15,12-16-6 16,17-3 0-16,-3-16-7 16,24-14 1-16</inkml:trace>
  <inkml:trace contextRef="#ctx0" brushRef="#br0" timeOffset="180596.0837">3164 10700 48 0,'26'-15'24'0,"-43"11"-34"0,4 15 42 16,4 12-29-16,5 11 0 15,-9 11 2-15,5 16 1 16,-1 15-8-16,5 7 1 15,0 11 4-15,-1 5 0 16,5-8-2-16,9-4 0 16,-5-4-6-16,5-7 0 0,-1-12-10 15,5-15 1-15</inkml:trace>
  <inkml:trace contextRef="#ctx0" brushRef="#br0" timeOffset="180814.8866">3496 11453 60 0,'30'-8'30'0,"-55"-3"-44"16,8 11 52-1,-22 0-39-15,-8-4 1 16,-21 0 1-16,0 4 1 16,0 0-2-16,0 0 0 15,0 4 0-15,12 0 0 16,9-4-5-16,13 4 0 15,26 0-6-15,16-1 0 0,14 1-4 16,25-4 1-16</inkml:trace>
  <inkml:trace contextRef="#ctx0" brushRef="#br0" timeOffset="181188.7368">3760 11343 36 0,'39'0'18'0,"-27"15"-20"0,-16-15 33 15,-4 8-27-15,-5 7 0 16,-8 4 3-16,-5 15 1 0,0-4-9 15,-12 8 0-15,4 8 7 16,9 3 0-16,3-8-2 16,9 1 1-16,13 0-1 15,9-8 0-15,4-4-1 16,12-15 1-16,1-15-2 16,8-15 1-16,0-15-2 15,-4-8 1-15,-5 0-3 16,-3-7 1-16,-1 7-1 15,-8 4 1-15,4 11 0 16,-4 8 1-16,4 11 0 16,0 12 1-16,0 7 1 15,0 15 0-15,4 8 0 16,-4 3 0-16,0 1-2 0,0 0 1 16,4-1-4-16,-16-10 1 15,3-12-9-15,-8-19 1 16,0-12-10-16,0-14 1 15,0-31-3-15,4-7 1 16</inkml:trace>
  <inkml:trace contextRef="#ctx0" brushRef="#br0" timeOffset="182084.1008">4242 10734 51 0,'21'4'25'0,"-13"22"-29"15,1-18 50-15,-1 11-43 16,5 3 1-16,-9 16 1 16,5 11 1-16,-9 19-7 15,4 19 0-15,0 1 4 16,1 2 1-16,-5 9-2 16,4-1 0-16,-4-7-1 15,4-8 1-15,0-11-1 16,-4-11 1-16,5-8 0 15,-1-23 1-15,9-15-2 16,-9-3 1-16,17-39-1 16,5-11 1-16,8-11-2 15,-4 11 1-15,4 0-2 16,-4 4 0-16,8 11 0 16,-8 8 1-16,0 4-2 0,-1 15 0 15,-3 15 0-15,-9 15 1 16,-4 7-1-16,-13 9 1 15,-13 6 0-15,4 1 0 16,-3-4 1-16,-1-4 0 16,4-11 1-16,5-4 1 15,0-11 1-15,12-12 0 16,9-14 0-16,22-9 0 16,8-14-1-16,-1-24 1 0,18-10-1 15,17-16 0-15,4-7-2 16,1 0 1-16,-1-8-2 15,-13-4 1-15,-12 1-1 16,-13 3 1-16,-13 4-2 16,-17 19 1-16,-9-1-1 15,-25 5 0-15,-4 11 0 16,-9 12 1-16,-12 14-1 16,-5 12 0-16,0 15 0 15,0 15 0-15,4 15 1 16,9 20 0-16,9 18 0 31,-1 11 1-31,13 1 1 16,13-1 0-16,13-7 1 0,17-4 0 15,13 0 1-15,8-11 0 16,0-12 0-16,8-11 0 16,1-15-1-16,0-15 1 15,-9-11-2-15,-13-9 0 0,-4-6-2 16,-13-5 1-16,-3-3-3 15,-10 4 1-15,-12 10-1 16,-5 9 1-16,-16 14-1 16,-1 9 0-16,5 2 2 15,4 17 0-15,8 6 2 16,9 1 0-16,9 11 2 16,12 0 0-16,5 0 1 15,8-8 1-15,13-7 0 16,21-15 0-16,4-16-4 15,9-3 1-15,4-19-8 16,-4-12 0-16,-13 1-14 16,-12-4 1-16,-5 3-5 15,0-26 0-15</inkml:trace>
  <inkml:trace contextRef="#ctx0" brushRef="#br0" timeOffset="183429.6999">7912 10798 25 0,'9'-30'12'0,"-18"22"-11"16,5 4 12-16,0 1-11 0,-5 3 0 15,1 0 3-15,-5 3 0 16,0 9-6-16,-4 7 1 15,-4 3 3-15,0 13 1 16,-9 10-2-16,4 12 1 16,1 15-2-16,-5 11 1 15,4-7 0-15,9 3 0 16,9 4 1-16,12 12 0 16,9-4 0-16,17 0 1 0,17-4-1 15,12-8 0-15,9-14-2 16,9-9 1-16,0-10-7 15,-13-8 0-15,-13-16-9 16,4-10 1-16</inkml:trace>
  <inkml:trace contextRef="#ctx0" brushRef="#br0" timeOffset="184020.1049">8487 11862 35 0,'-21'-4'17'0,"-5"4"-12"0,26 0 23 0,5 0-25 16,3 4 1-16,1 3 2 16,4 5 1-16,4 3-9 15,0 4 1-15,4 0 6 16,-4-1 0-16,4-2-1 16,1 3 0-16,3-4-1 15,-4-4 0-15,5-3 0 16,-1-5 1-16,1-6-1 15,0-5 1-15,3-11-1 16,5-11 0-16,-8-8-1 16,0-7 0-16,-1-8-1 15,-4 0 0-15,-8 3-3 16,0 5 0 0,-5 3-10-16,1 8 0 15,4 12-7-15,0 10 0 16</inkml:trace>
  <inkml:trace contextRef="#ctx0" brushRef="#br0" timeOffset="184444.3832">9480 11653 37 0,'34'-18'18'0,"-43"-5"-19"0,1 11 22 16,-5 5-18-16,-8-4 0 15,-5 3 2-15,-4 4 1 16,-8 0-7-16,0 4 1 15,-1 0 4-15,5 8 0 16,4 7-1-16,9 12 0 16,8 3-1-16,13 8 0 15,9 3 0-15,8-3 0 0,4 4 0 16,9-12 0-16,0-7 0 16,4-12 1-16,0-7-1 15,4-15 0-15,-4-8 0 16,-4-12 0-16,-4-6-2 15,-5-9 1-15,-4 12-1 16,-4 4 0-16,-1 11-1 16,1 4 0-16,0 15 0 15,0 11 1-15,0 8 0 16,-5 8 0-16,5 10 0 16,0 9 1-16,-1-1 0 15,1 1 0-15,0-9-3 16,-9-2 1-16,5-13-6 0,-5-7 0 15,0-7-7-15,-8-16 0 16,4-18-3-16,0-23 1 16</inkml:trace>
  <inkml:trace contextRef="#ctx0" brushRef="#br0" timeOffset="184694.4174">9748 10741 40 0,'0'15'20'0,"-17"50"-22"0,17-46 40 0,0 11-34 16,8 15 1-16,1 27 1 15,-5 19 0-15,13 0-8 16,0 0 0-16,9 7 5 16,-1 1 1-16,1-1-2 15,-1-7 0-15,-3-4-2 16,-1-11 1-16,0-16-5 15,1-7 0-15,3-15-6 16,-4-15 1-16,1-12-8 16,3-22 1-16</inkml:trace>
  <inkml:trace contextRef="#ctx0" brushRef="#br0" timeOffset="185007.683">10280 11801 45 0,'4'61'22'0,"5"11"-22"0,-5-57 39 16,0 4-36-16,1 3 1 16,3-3 2-16,1 0 0 15,8-7-8-15,0-1 1 16,8-7 5-16,1-8 0 16,4-7-2-16,8-12 1 15,0-11-2-15,9-12 1 16,4-7-2-16,-4-7 1 0,0-5-2 15,-9 20 1-15,-8 3-1 16,-13 5 0-16,-4 2-2 16,-9 13 0-16,-8-1-2 15,-9 8 0-15,-8 7-4 16,-5 8 1-16,1 4-6 16,-1 0 1-16,9 11-2 15,4 4 0-15</inkml:trace>
  <inkml:trace contextRef="#ctx0" brushRef="#br0" timeOffset="185363.9708">10817 11771 38 0,'59'7'19'0,"-8"-14"-21"15,-38-1 37-15,4 1-33 16,9-5 1-16,8-3 2 16,9-4 0-16,3-7-6 15,1-1 1-15,0 5 4 0,4-5 0 16,-4-3-1-16,-4 0 0 15,-9-1-2-15,-5 5 1 16,-7 3-2-16,-9 4 1 16,-13 4-2-16,-9 4 0 15,-8 7-1-15,-9 8 0 16,-8 3 1-16,-4 12 0 0,0 4 0 16,-5 11 1-16,5 8 1 15,8 3 0-15,17 15 2 16,17 1 0-16,13-4 2 0,9-4 0 15,17-8 1-15,-1-3 0 16,14-8-2-16,3-8 1 31,5-7-8-31,-4-7 1 16,-5-9-15-16,-8-6 1 16,-9-16-4-16,-8-12 0 15</inkml:trace>
  <inkml:trace contextRef="#ctx0" brushRef="#br0" timeOffset="186099.7435">13202 11593 31 0,'12'-11'15'0,"-37"11"-12"0,12 0 23 0,-8 0-25 16,-9-4 1-16,0 0 0 15,-8 4 1-15,-13 4-3 16,-5 11 0-16,-3 8 2 15,3 7 1-15,9 4-1 16,5 11 0-16,12 8-1 16,9-3 1-16,12-5 0 15,14-7 1-15,12-8-1 16,4-7 1-16,4-12-1 16,9-15 1-16,1-15-1 0,-6-22 1 15,-3-20-2-15,-5-18 0 16,-4-27-1-16,-4-19 0 15,-4 4-1-15,-1 0 0 16,-4 26 0-16,-4 19 1 16,0 12-2-16,0 11 1 15,0 19 0-15,0 11 1 0,0 23 0 16,5 19 1-16,-5 15 0 16,0 31 0-16,0 7 1 15,4 15 0-15,0-8-1 16,-4 8 1-1,4 8-3-15,5-1 1 16,8 1-6-16,0-4 0 16,4-15-8-16,5-12 0 15,8-11-2-15,17-12 1 16</inkml:trace>
  <inkml:trace contextRef="#ctx0" brushRef="#br0" timeOffset="187426.7653">13555 11998 44 0,'13'0'22'0,"-17"-15"-26"16,4 15 45-16,-5-4-40 16,1 0 1-16,-4 8 0 15,-1 0 1-15,5 3-4 16,-1 5 1-16,5 3 2 16,5 4 0-16,3 0 0 15,5 0 0-15,4 0 0 16,4-1 0-16,1 1 0 15,7-7 0-15,1-12 0 16,-4-4 0-16,-1-11-1 16,-3 0 1-16,-1-8-1 15,5-4 0-15,-14-7-1 0,1-3 1 16,-9-1-2-16,-4 4 0 16,-8 3 0-16,-9 5 0 15,-9 3 0-15,-4 8 0 16,5 7-1-16,-1 1 1 15,1 3 0-15,-1 8 1 16,-4 0 0-16,9-1 0 16,4 9 0-16,4-8 0 15,5 3 1-15,8 1 0 16,4-4-1-16,9-4 1 0,0 3-1 16,12-3 1-16,13 0-1 15,9-3 1-15,4-1-1 16,9-11 1-16,8 3 0 15,5 1 0-15,-1-4-1 16,-8-12 1-16,-5 5-1 16,-7-9 1-16,-1-3-1 15,-17 8 0-15,-9-5-1 16,-12-3 1-16,-13 4-1 16,-4 7 0-16,-9 4-1 15,-4 8 0-15,-4 15 0 16,-5 7 1-16,-4 1 0 15,5 10 1-15,3 9 0 0,10 3 0 0,3-4 2 16,9 8 0-16,9 0 0 16,3-4 1-16,6-4-1 15,3-11 1-15,0-8 0 16,9-11 0-16,4-4-1 16,4-11 0-16,9-4-1 31,0-7 0-31,-4 7-1 0,-1 4 0 15,1 7-2-15,-5 12 0 16,0 7 0-16,-4 12 1 16,-8 15-1-16,-9 4 0 15,-8 3 0-15,-9-3 1 16,-5-5 2-16,-3 1 0 16,-1-4 0-16,1-3 0 15,4-12 1-15,4-12 0 16,0-7-1-16,4-7 0 0,4-9-3 15,9-14 0-15,5-11-2 16,7-5 0-16,1 1-5 16,0-1 1-16,4 5-2 15,-8 7 0-15,-5 0-1 0,-4 3 1 16,0 9 0-16,0-1 1 16,0 4 3-16,-4 0 1 15,4 4 4-15,0 0 1 16,0 0 4-16,-4 3 0 15,4 8 3-15,-9 1 1 16,1 6 0-16,-1 13 1 16,-3 6-1-16,-5 12 0 15,0 8-2-15,0 7 1 0,-5 12-3 16,5-8 1-16,5-12-2 16,-1 1 0-16,0-8 0 15,0-4 0-15,5-11-1 16,4-4 0-16,-1-3-2 15,1-12 1-15,0-8-3 16,4-11 1-16,0-15-4 16,0-11 1-16,4-20-3 15,1-6 1-15,-1-24 0 16,-4 8 1-16,0 4 1 16,-4 3 0-16,0 8 2 15,-1 12 1-15,1 10 3 16,0 16 0-1,-5 4 1-15,1 7 0 0,-1 23 0 16,-3 12 1-16,-1 14-1 16,-4 8 1-16,0 15-1 15,4 1 0-15,1 22-1 16,-1 0 0-16,0 15 0 16,0 0 1-16,1-4-3 15,3 0 0-15,9-7-6 16,-4-12 1-16,4-11-8 15,0-15 0-15,-4-15-5 16,-1-19 1-16</inkml:trace>
  <inkml:trace contextRef="#ctx0" brushRef="#br0" timeOffset="187677.137">15642 10995 36 0,'0'-4'18'0,"-5"38"-20"0,10-19 32 16,-5 23-24-16,0 11 0 15,0 16 2-15,4 10 0 16,0 5-11-16,5 11 1 16,-1 7 6-16,1 4 1 15,-5-3-3-15,5-5 0 16,-1-14-6-16,9-12 1 0,0-11-9 15,0-16 1-15,9-7-4 16,16-11 1-16</inkml:trace>
  <inkml:trace contextRef="#ctx0" brushRef="#br0" timeOffset="187942.7938">15970 11616 44 0,'-17'-4'22'0,"-39"-26"-20"16,39 22 42-16,-4 0-41 16,-9-3 1-16,-4-8 0 15,4-4 1-15,-4 1-7 16,0-5 0-16,-4-3 4 16,-1 0 1-16,-3 7-3 15,-1 0 1-15,5 8-2 0,0 4 0 16,-1 11-4-16,5 0 1 15,-4 4-5-15,4 7 1 16,0-4-8-16,0 5 0 16</inkml:trace>
  <inkml:trace contextRef="#ctx0" brushRef="#br0" timeOffset="188192.8234">15454 11014 46 0,'17'-11'23'0,"-17"-1"-29"16,-4 5 39-16,-4-9-29 15,-1-2 0-15,-8 6 0 16,0 1 1-16,0-8-8 15,0 0 1-15,4 0-5 16,0 0 1-16,13 4-8 16,5-4 0-16</inkml:trace>
  <inkml:trace contextRef="#ctx0" brushRef="#br0" timeOffset="188793.3086">16872 11464 34 0,'13'-41'17'0,"0"10"-13"16,-13 24 24 0,-9-5-26-1,-3 1 1-15,-10 11 1 16,-7 4 0-16,-5 11-5 15,-5 19 1-15,1-4 3 16,0 12 0-16,-9 7-1 0,8 0 0 16,5 8 0-16,9-4 1 15,12 4-1-15,13-4 0 16,13-11 0-16,8-8 1 16,13-8-2-16,9-3 1 15,12-12-7-15,0-11 1 16,-3-7-10-16,-1-16 1 15,4-19-3-15,-4-7 1 0</inkml:trace>
  <inkml:trace contextRef="#ctx0" brushRef="#br0" timeOffset="189189.645">16932 10878 39 0,'21'0'19'0,"-12"56"-27"0,-9-33 38 15,8 15-26-15,1 19 1 16,-1 11 3-16,-3 8 1 16,-1 7-11-16,0 8 0 0,-4 3 7 15,0-7 0-15,4 4-2 16,-4-15 0-16,0-8-1 16,5-19 0-16,3-11 0 15,5-15 1-15,4-20-1 16,4-14 1-16,9-15-1 15,0-8 0-15,0-8-2 16,4-3 1-16,-4 14-2 16,8 9 0-16,-4 10-1 15,0 16 1-15,0 11-1 16,-4 8 1-16,-4 7-1 16,-9 8 1-16,-5 0 0 15,-3 0 1-15,-5-1-2 16,-4-6 1-16,0-5-6 0,0-7 1 15,0-7-10-15,0-9 1 16</inkml:trace>
  <inkml:trace contextRef="#ctx0" brushRef="#br0" timeOffset="189580.2747">17754 11555 39 0,'-17'8'19'0,"-43"18"-19"15,52-18 26-15,-9 3-21 16,0 8 1-16,0 7 0 16,0 1 1-16,4 7-9 15,4 8 0-15,5-1 7 16,4 1 0-16,9-12-3 16,-1-7 1-16,9-8-1 15,4-7 1-15,5-8-2 16,4-12 1-16,4-14-1 15,-4-1 0-15,-5-3-1 16,-3-4 1-16,-10 0-1 16,1 7 0-16,0 5-2 15,-9 7 1-15,0 7 0 16,5 12 1-16,4 7-1 16,-5 4 1-16,1 8 0 0,-1 0 0 15,1 7 1-15,-5-4 0 16,5-3-3-16,-1 0 0 15,1 0-9-15,-1 3 1 16,1-3-6-16,12-12 1 16</inkml:trace>
  <inkml:trace contextRef="#ctx0" brushRef="#br0" timeOffset="189964.4494">18159 12017 52 0,'0'11'26'0,"-9"8"-27"0,9-19 47 0,0 0-44 16,0 0 0-16,0 0 1 16,0 0 0-16,0-4-4 15,0 4 0-15,0 0 4 16,0-11 0-16,0 0-2 16,0-1 1-16,4-7-1 15,1-7 1-15,-1-4-1 31,4-5 0-31,1-6-1 16,4-5 1-16,-1-3-1 16,1 11 0-16,0 4 0 0,0 8 0 15,-1 11-1-15,1 3 0 16,4 12-1-16,5 8 1 16,-1 3 0-16,-4 4 0 15,0 4 0-15,-4 0 0 0,0 4 0 16,-1 0 1-16,-3 7 0 15,-5-7 0-15,5-1-6 16,-9-3 1-16,4-4-6 16,4 1 1-16,-3-1-7 15,24-4 1-15</inkml:trace>
  <inkml:trace contextRef="#ctx0" brushRef="#br0" timeOffset="190691.5981">18951 11816 40 0,'21'-38'20'0,"-34"23"-26"0,9 8 32 16,-5-8-23-16,-8-1 0 16,-17-3 1-16,-8-3 1 15,-14 3-7-15,1 4 1 16,0 7 4-16,3 8 0 16,6 11-1-16,12 5 0 15,12 10 0-15,10 8 0 0,7 8-1 16,18-1 1-16,8-3 0 15,5-4 0-15,4 0 0 16,4-7 1-16,4-8-1 16,0-4 0-16,1-4 0 15,-5-3 1-15,-4-4-2 16,-5-4 1-16,1 0-2 16,-5 3 0-16,0 9-1 15,-8 3 0 1,4 4 0-16,-4 15 1 0,-5 0-2 15,-8 11 1-15,0 1 1 16,0-1 0-16,-4 1 0 16,-4-1 0-16,-1-7 1 15,1-8 0-15,-1-7 1 16,5-19 0-16,0-4 0 16,4-12 1-16,4-10 0 15,4-12 0-15,5-4-1 16,8-19 1-16,9-15-2 15,13-15 0-15,8 0-1 16,-9-8 1-16,-3 12-1 16,-5 7 0-16,-9 4-1 0,-8 8 0 15,-8 7-1-15,-9 8 1 0,-13 11-2 16,-8 12 1-16,-5 14 0 16,1 9 0-16,-1 10 0 15,1 8 0-15,-1 8 1 16,9 11 1-16,4 8 0 15,13 3 1-15,13 4 1 32,8 4 0-32,9 0 1 0,9-7 0 0,7-12 0 15,6-8 1-15,3 1-1 16,0-12 0-16,-4-4-2 16,5-7 1-16,-1-4-7 15,5-11 0-15,-1-4-8 16,1-8 0-16,-13-4-6 0,-9-7 0 31,0-3-1-31,-4-16 1 16</inkml:trace>
  <inkml:trace contextRef="#ctx0" brushRef="#br0" timeOffset="190957.2274">19773 10931 31 0,'-13'-27'15'0,"13"12"-18"0,0 15 32 0,13-4-27 16,4 0 1-16,4 8 3 16,4 8 0-16,5 14-6 15,9 8 0-15,3 23 5 16,5 26 1-16,4 12-2 16,-4 3 1-16,-4 16-2 15,-9 18 0-15,-9 4-2 16,-8-3 1-16,-13-1-1 15,-21 1 0-15,-21-1-4 16,-13-11 1-16,-21 4-10 16,-14 0 0-16,18-23-3 15,13 12 1-15</inkml:trace>
  <inkml:trace contextRef="#ctx0" brushRef="#br0" timeOffset="302494.0481">16366 2774 39 0,'-9'-7'19'0,"-8"14"-21"15,9-7 20-15,-9 0-18 0,-9 4 0 16,-12 0 0-16,-5 4 1 16,1-1-1-16,-5 4 0 15,4 8-1-15,-4 12 1 16,5 7 0-16,3 7 0 15,10 12 0-15,7-1 1 16,14 1-1-16,8 4 1 16,8-4 1-16,9-12 0 15,5-3 0-15,7-8 1 0,5-12 0 16,1-10 1-16,3-16 0 16,-13-19 0-16,1-7-1 15,-9-31 0-15,-9-10-1 16,-8-24 0-16,-8-11-2 15,-5-11 0-15,0-8-1 16,1 15 1-16,-1 12-1 16,4 10 0-16,5 20 1 15,4 23 0-15,0 7 0 16,9 8 0-16,3 7 1 16,5 23 0-16,5 19 0 15,3 23 0-15,-3 22 0 16,3 23 1-16,1 4-1 15,-1 11 1-15,-3 8-1 16,7-4 0-16,-3-8-1 16,-1-3 0-16,5-8-5 15,0-11 1-15,0-16-8 0,-5-14 0 16,9-9-3-16,1-21 0 16</inkml:trace>
  <inkml:trace contextRef="#ctx0" brushRef="#br0" timeOffset="302762.1767">16804 2824 41 0,'5'19'20'0,"-35"34"-45"16,13-31 39-16,-5 1-10 15,1 11 1-15,0 4 4 16,12 11 1-16,5 0-12 16,8 0 0-16,5 1 7 15,4-1 1-15,4-4-5 16,0-7 1-16,4-8-8 16,-4-3 0-16,0-4-5 15,-4-12 0-15</inkml:trace>
  <inkml:trace contextRef="#ctx0" brushRef="#br0" timeOffset="302965.3296">16638 2540 59 0,'17'-19'29'0,"-30"-15"-58"0,5 22 59 15,-5 1-32-15,5-8 0 0,-1 0-5 16,5 0 1-16,8 4 4 16,0 8 0-16,5-5-9 15,8 8 0-15</inkml:trace>
  <inkml:trace contextRef="#ctx0" brushRef="#br0" timeOffset="303262.1732">16958 2949 53 0,'51'71'26'0,"21"51"-40"15,-55-100 54-15,4 5-37 16,-4-1 0-16,5 1 3 16,-1-5 0-16,0-3-7 15,1-4 0-15,-5-7 5 16,4-4 0-16,-4-12-2 15,-4-7 1-15,4-15-2 0,4-12 1 16,0 1-2-16,1 3 1 16,-1-8-3-16,0 5 0 15,1-1-4-15,-5 4 0 16,0 8-6-16,0-4 1 16,-5 7-6-16,5 1 1 15</inkml:trace>
  <inkml:trace contextRef="#ctx0" brushRef="#br0" timeOffset="303420.2138">17818 2782 54 0,'34'42'27'0,"4"45"-40"16,-33-65 51-16,-1 20-38 16,0 3 0-16,5 1-2 15,3 3 0-15,5 4-4 16,5-8 1-16,3-3-8 15,5-8 0-15</inkml:trace>
  <inkml:trace contextRef="#ctx0" brushRef="#br0" timeOffset="303594.0502">17797 2672 64 0,'4'-38'32'0,"0"4"-61"0,-4 23 62 15,-8 0-41 1,3-5 0-16,10-6-13 16,16 10 1-16,13 9 22 15,21 3 0-15</inkml:trace>
  <inkml:trace contextRef="#ctx0" brushRef="#br0" timeOffset="303920.8656">18580 2714 37 0,'-13'23'18'0,"-51"41"-23"16,43-53 35-16,-13 1-29 15,4 7 0-15,1-1 0 16,-1 5 1-16,4-4-3 0,9 4 1 0,4-8 2 16,5 0 0-16,8-4 0 15,4-3 1-15,9-8 0 16,8 4 1-16,13-4 0 15,5 4 0-15,-1 3-1 16,9 1 1-16,-5 11-2 16,-3 3 1-16,-5 12-2 15,-9 0 0-15,-12 12-1 16,-9-12 1-16,-12 4-3 16,-5 3 1-16,-8-7-4 15,-5 1 0-15,5-13-8 0,-9-3 1 16,13-7-3-16,4-9 0 15</inkml:trace>
  <inkml:trace contextRef="#ctx0" brushRef="#br0" timeOffset="304139.6665">19036 2952 70 0,'42'42'35'0,"-71"56"-56"15,16-67 76-15,0 6-55 16,0 1 0-16,0 0 2 16,5 0 0-16,-1 4-3 15,5-8 0-15,4-4-4 16,-4-4 1-16,4-10-9 16,4-9 1-16,0-11-6 15,5-11 0-15</inkml:trace>
  <inkml:trace contextRef="#ctx0" brushRef="#br0" timeOffset="305155.7324">18819 2449 60 0,'4'-64'30'16,"13"3"-47"-16,-17 42 57 0,-4-4-45 15,-9-3 1 1,0-1-4-16,5 1 0 0,3-1 8 15,1-3 1-15,4 4-7 16,0 3 1-16,4 8 1 16,5 3 1-16,4 16 2 15,4 11 1-15,4 1 2 16,0 10 0-16,9 12 2 16,0 15 0-16,8 15 1 15,-4 11 1-15,5 16-1 16,3-4 1-16,-8 0 0 15,0 3 0-15,-4 5-2 16,0-8 0-16,-5-12-1 16,-3-7 1-16,-1-8-1 15,0-11 0-15,1-15-1 16,-5-8 1-16,4-18-1 16,0-12 0-16,9-12 0 15,4-14 0-15,0-12-1 16,-4-4 0-16,0-3-1 15,0 7 0-15,-1 8-1 0,1 7 0 16,0 8-1-16,4 15 1 16,-4 23-1-16,-4 11 1 15,-5 11-1-15,-4 4 0 16,-4 12 0-16,-1-4 1 16,1-4 1-16,-4-8 0 15,-1 1 1-15,5-16 1 16,4-7 0-16,9-16 1 15,8-7-1-15,12-23 1 0,6-14-1 16,7-28 1-16,14-29-2 16,3-16 0-16,1-11-1 15,-22-8 0-15,-12 4-1 16,-13 4 1-16,-13 15-2 16,-22 23 1-16,-16 7-2 15,-13 12 1-15,0 11 0 16,-4 19 0-16,-9 15-1 15,-4 11 1-15,4 20 0 16,0 18 0-16,4 30 1 16,9 9 1-16,9 18-1 15,8-4 1-15,13 4 2 16,16-4 0-16,18 8 1 16,8-8 0-16,14-7 0 15,7-8 1-15,18-11 0 16,-5-12 0-16,1-18-2 15,3-16 1-15,1-18-2 0,-9-20 1 16,-13-7-3-16,-16 4 0 16,-14-8-2-16,-16 4 0 15,-18 4-1-15,-8 11 0 16,-8 7 0-16,-5 20 0 16,4 3 2-16,9 16 0 15,9 11 3-15,4 7 1 16,12 8 2-16,13-11 0 15,9-5 1-15,8-2 1 0,5-5-1 16,4-11 1 0,51-31-10-1,-13-3 0-15,-4-4-14 16,-9 4 0-16,-12 4-4 16,38 15 0-16</inkml:trace>
  <inkml:trace contextRef="#ctx0" brushRef="#br0" timeOffset="425139.8914">16361 4394 25 0,'9'-15'12'0,"-39"0"-9"16,22 7 12-16,-5 1-14 15,-4-1 1-15,-9 5 3 16,-4 3 0-16,-8 3-6 16,-4 1 1-16,-5 0 3 15,8 0 1-15,-25 15-1 16,5 3 1-16,8 1-2 16,4 15 0-16,13 0 2 15,8 3 0-15,14 12 0 16,12 4 1-16,8-8-1 0,13 0 0 15,5-3-1-15,4-4 1 16,-1-8-3-16,6-8 0 16,3-7-4-16,0-8 0 15,5 1-4-15,-9-8 1 16,-4-4-7-16,-9-12 0 16,-8-3-1-16,-13 0 0 15</inkml:trace>
  <inkml:trace contextRef="#ctx0" brushRef="#br0" timeOffset="425504.3943">16366 4644 26 0,'34'11'13'0,"8"8"-7"16,-29-22 21-16,4-1-24 15,9 0 1-15,-1-4 1 16,1-7 1-16,-1-7-9 16,-8-12 1-16,-4-8 4 15,-9 4 1-15,-8-4-3 16,-9 1 0-16,-4 7 0 16,-12 7 0-16,-1 16 2 15,-9 11 0-15,5 7 0 16,0 28 1-1,0 14 0-15,13 4 1 16,4 11-1-16,8 8 0 16,1 0-1-16,8-4 0 0,0-11-1 15,4-12 0-15,5-11-4 16,3-15 0-16,5-19-6 16,9-15 1-16,-5-19-7 15,5-15 1-15</inkml:trace>
  <inkml:trace contextRef="#ctx0" brushRef="#br0" timeOffset="425816.9143">16694 4421 39 0,'21'45'19'0,"-13"20"-17"15,-3-43 31-15,3 16-29 16,-4 8 1-16,1-5 1 16,-5 1 0-16,0-1-8 15,0-7 0-15,0-7 5 16,-5-8 0-16,5-8-3 15,0-11 1-15,5-11-1 0,3-4 1 16,5-16-1-16,4-6 0 16,4-1 1-16,1 4 0 15,-1 11-1-15,0 4 1 16,-4 8 0-16,5 15 1 16,3 11 0-16,1 15 1 15,-1 8-1-15,-8-4 0 16,0 4-1-16,-8-4 0 15,-1-4-6-15,-3-7 1 16,-5-8-7-16,0-15 1 16,4-15-7-16,-4-19 1 0</inkml:trace>
  <inkml:trace contextRef="#ctx0" brushRef="#br0" timeOffset="426035.6483">17341 3891 35 0,'21'-38'17'0,"9"23"-6"15,-17 19 24-15,0 11-31 16,-1 8 1-16,1 11 1 16,0 15 0-16,-5 8-8 15,1 15 0-15,-5 3 5 16,-8 16 1-16,0-4-5 16,-1 11 0-16,-3-10-7 15,-1-5 1-15,1-11-7 16,4-8 0-16,-1-7-2 15,5-16 1-15</inkml:trace>
  <inkml:trace contextRef="#ctx0" brushRef="#br0" timeOffset="426207.528">17524 4826 36 0,'4'-38'18'0,"-21"-30"-11"0,13 53 36 16,-9-8-37-16,-8 4 0 16,-5 0 5-16,-8-4 0 15,-13-3-14-15,-4-4 0 16,-4 11 7-16,-5 0 0 15,9 0-7-15,13 7 1 16,4 1-10-16,8 7 1 16,5 4-7-16,13 4 0 15</inkml:trace>
  <inkml:trace contextRef="#ctx0" brushRef="#br0" timeOffset="426441.906">17890 4875 45 0,'60'57'22'0,"-39"-27"-15"16,-17-30 35-16,-4 0-39 16,0-8 1-16,-4-7 1 15,-4-7 0-15,-5-9-7 16,-8-7 0-16,-1-7 4 16,10 3 1-16,3 1-4 15,13 7 1-15,9 0-5 16,8 3 0-16,9 12-3 15,8 8 0-15,5 7-5 16,4 8 1-16,0 7-3 16,4 1 0-16</inkml:trace>
  <inkml:trace contextRef="#ctx0" brushRef="#br0" timeOffset="426785.6601">18495 4693 26 0,'-17'-11'13'0,"-9"3"-2"0,14-3 20 15,-10 0-27-15,-3-1 0 16,-5 9 4-16,0 3 0 15,0 11-10-15,-4 15 0 16,9 8 7-16,-1 4 0 16,13 8-2-16,5 3 0 15,8-7-1-15,8-5 1 0,1-3-1 16,4-15 0-16,-1-3-1 16,5-13 1-16,5-10-1 15,-1-8 0-15,0-8-1 16,-4 0 0-16,5 4-1 15,-5 4 1-15,0 8 1 16,4 3 0-16,0 11 1 16,-4 12 1-16,0 12-1 15,0-5 1-15,-8 12-1 16,-5 3 0-16,0-3-3 16,-4-7 0-16,0-1-7 15,0-15 0-15,0-7-9 16,0-16 0-16,5-18-1 15,-1-12 0-15</inkml:trace>
  <inkml:trace contextRef="#ctx0" brushRef="#br0" timeOffset="427090.7837">18895 3702 37 0,'13'0'18'0,"0"11"-15"0,-9 0 33 16,-4 12-32-16,0 7 0 16,-4 8 3-16,0 19 0 15,-1 7-8-15,1 4 0 16,0 8 6-16,0 15 0 0,-5 7-2 16,5 1 1-16,-1 3-2 15,1-11 1-15,0 3-2 0,4-10 0 16,0-9-4-16,0-6 1 15,0-13-7-15,4-6 1 16,5-13-7-16,4-22 0 16,-1-7-2-16,5-8 0 15</inkml:trace>
  <inkml:trace contextRef="#ctx0" brushRef="#br0" timeOffset="427247.0363">19274 4727 40 0,'5'4'20'0,"-5"7"-23"0,0 5 40 0,0 3-35 16,-5 7 0-16,1 8 0 16,-4 8 1-16,-1-4-5 15,5-4 0-15,-5 4-4 16,1-8 1-16,-1-15-8 16,1-8 1-16</inkml:trace>
  <inkml:trace contextRef="#ctx0" brushRef="#br0" timeOffset="427408.5501">19168 4322 42 0,'8'-56'21'0,"18"10"-17"15,-18 39 34-15,1-5-38 16,-1 8 0-16,5 8-4 16,0 8 0-16,0-1 0 15,0 4 0 1</inkml:trace>
  <inkml:trace contextRef="#ctx0" brushRef="#br0" timeOffset="428370.0025">19585 4496 39 0,'30'19'19'0,"4"-22"-9"16,-25-1 17-16,3 0-23 16,10-4 1-16,-1 1 1 15,4-4 0-15,-3-1-9 16,3 1 0-16,5 3 6 15,-4 8 0-15,-1 0-3 16,-3 4 0-16,-5 7-1 16,-5 8 0-16,-7 8 0 15,-5 7 1-15,-13 11-1 16,-8 5 1-16,-9-1-1 16,0 0 1-16,-4 0 0 0,0 0 1 15,12-7 1-15,1 3 0 16,13 5 1-16,3-5 0 15,10-11 0-15,7-4 0 16,23-11 0-16,3-4 0 16,9-11-1-16,4-11 1 15,8-5-3-15,1-3 1 16,-5-15-2-16,-8-8 1 16,-13 0-1-16,-4-15 0 15,-9-4-1-15,-8 1 1 16,-9 3-1-16,-8 7 1 0,-4 8 0 15,-9 8 0-15,-5 11 0 16,-3 15 1-16,-1 12 0 16,1 18 1-16,3 12-1 15,5 8 1-15,5 7 1 16,7 0 1-16,10 0 1 16,7 0 0-16,5-8 0 15,9-11 0-15,4-4 0 16,4-14 0-16,0-13-4 15,8-14 0-15,18 3-4 16,4-3 0-16,4-8-5 16,0-4 1-16,0 1-3 15,1-1 0-15,-10 0 0 16,-4 1 1-16,-12 6 3 16,-9-2 0-16,-8-1 4 15,-5-8 1-15,-4-3 3 0,-4 3 0 16,-9 5 1-16,-4 3 1 15,-8 7 0-15,-9 16 0 16,-1 11-1-16,-7 8 0 16,-5 3 0-16,0 12 0 15,5 8 0-15,3-1 0 16,5 4 1-16,9 1 1 16,8-5 0-16,4-11 0 15,5-7 0-15,8-12 1 16,8-19-2-16,1-15 1 0,4-15-3 15,-5-15 0-15,-4-19-1 16,1-31 0-16,-1-11-1 16,-4 1 1-16,-8 3-1 15,-1 3 1-15,-4 20 0 16,1 11 1-16,-5 19 0 16,4 12 0-16,0 22 1 15,-4 19 1-15,4 22 0 16,1 24 1-16,-5 22-1 15,0 15 1-15,0 16-1 16,0-1 0-16,4-3-1 16,-4-4 0-16,4-4-2 15,0-12 1-15,1-10-13 16,-5-12 1-16,4-12-9 16,13-22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26T18:30:07.60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13410 5253 16 0,'-21'0'8'0,"-22"-15"-8"0,35 12 9 15,-5-1-7-15,0 4 0 16,-4 0 1-16,-4-8 0 0,-5-3-3 15,1 7 0-15,-5 4 3 16,0-4 0-16,-4-7-1 16,4 11 0-16,5 4 0 15,4 3 1-15,3 5-1 16,6 3 1-16,-10 4-1 16,10 7 0-16,-1 4 0 15,0 4 1-15,5 1-2 16,3-1 0-16,1 3 0 15,0 13 1-15,0-1 0 0,-1 8 0 16,1 15 0-16,-5-4 0 16,1 4 0-16,4 3 0 15,-1-7-1-15,1 12 1 16,0-1-1-16,0 12 0 16,-1 8 0-16,5 3 0 15,0-4 0-15,0 1 1 16,5-1-1-16,-5 12 1 15,-5 7-1-15,1 0 1 0,4-7-1 16,0 0 1-16,0 0-1 16,0 15 0-1,0-4-1-15,0 7 1 16,0-10-1-16,0-1 1 16,4 8-1-16,-4 7 1 15,5-7-1-15,3-11 0 16,1 7 0-16,-5-4 1 0,0 12-1 15,0-8 1-15,1-4-1 16,-1-18 1-16,0 3-1 16,1-7 1-16,-1-8-1 15,0 4 0-15,-4-1 0 16,0-14 0-16,0-8 0 0,0-7 1 16,-4-12-1-16,4 0 0 15,0-7 1-15,0-8 0 31,0-4 0-31,-4-7 0 0,-1-4-1 16,5 0 1-16,0-8 0 16,5 0 0-16,-1-7 0 15,4 0 0-15,9 0-1 16,9-1 0-16,16-3 0 16,10 4 1-16,3-4-1 15,9 0 1-15,8-4-1 16,1 4 1-16,-1-3-1 15,-4-1 1-15,0-4-2 16,0 1 1-16,-16 3-8 16,-6 8 1-16,-3 7-10 15,0 8 1-15</inkml:trace>
  <inkml:trace contextRef="#ctx0" brushRef="#br0" timeOffset="150956.9294">1852 3070 8 0,'9'-8'4'0,"-22"-3"0"16,13 11 4-16,0-8-6 15,0 8 0-15,0-4 2 16,-8 4 1-16,-1 0-6 0,5 0 1 16,-9-3 3-16,5-1 0 15,3 0-1-15,-7 4 0 16,3-4-1-16,-4 0 1 15,1 1-1-15,-1-1 0 16,0-4 0-16,4 5 1 0,-3-1-1 16,-1 4 0-16,0 0 0 15,-8 4 0-15,4-1 0 16,0 1 1-16,0 4-1 16,-9-1 1-16,5 5-1 15,0-1 1-15,4 4-1 16,-5-4 1-16,9 12-1 15,1-4 1-15,-1 8-1 16,4-5 0-16,5 1 0 16,-9 3 1-16,13 1-1 15,-8 7 0-15,4-4-1 0,-1 8 1 16,1-4-1-16,4 0 1 16,-8 8 0-16,3 3 0 15,-3-3-1-15,4 0 0 16,-9 3 1-16,13 8 0 15,-9-4-1-15,5 4 1 16,-5 0-1-16,9 11 0 16,-8-3 1-16,4-4 0 15,4 3-1-15,-9 5 1 16,5-9 0-16,4 13 0 0,-9-9-1 16,5 5 1-16,-4-1-1 31,8 4 1-31,0 4-1 15,0-8 1-15,0 1-1 16,0 3 0-16,0-8 1 16,-5 1 0-16,-7 7-1 15,3-8 1-15,9 1 0 0,-8 3 0 16,3 1 0-16,5 3 0 0,-12-11-1 16,3-1 1-16,-4 1-1 15,0-4 1-15,1 0-1 16,-1 4 0-16,-13 3 0 15,5-7 0-15,8-3 0 16,-8-1 0-16,4-4 0 16,-4 12 1-16,8-8-1 15,4 0 0-15,5 1 1 16,-4-1 0-16,3 0-1 0,-7-7 1 16,3 3-1-16,1 4 0 15,3 4 0-15,-7-3 1 16,-1-9-1-16,4 5 0 15,5-5 0 1,4 8 0-16,-9-3 0 16,5-5 1-16,-4 9-1 15,-5-1 1-15,13 4-1 16,-13-8 1-16,0 4-1 16,5 4 1-16,4 4-1 15,-5 4 0-15,9-4 0 16,-4 11 1-16,4-4-2 0,-9-3 1 15,9 3 0-15,-8 4 0 16,3-7 0-16,5 3 0 0,-8 0 0 16,4 1 0-16,4 7 0 15,0-4 1-15,4 0-1 16,4-4 1-16,-8 0-1 16,5 1 0-16,3-5 0 15,-8-3 0-15,0 0 0 16,0-4 0-16,0 0 0 15,0-4 0-15,0-7 0 16,0 11 0-16,0-12 0 16,0 5 0-16,9-1 0 15,-9-11 0-15,4 0 0 16,-4-3 0-16,9-1 0 16,-9-4 0-16,0 5 0 0,0-9 0 15,0 1-1-15,0-4 1 16,0-4 0-16,0 0 0 15,0-3 0-15,0-5 0 16,0 1-1-16,0-5 1 16,0 1 0-16,0 0 1 15,0-4-2-15,0 4 1 16,0-4 0 0,0 0 0-16,0 0 0 15,0 0 1-15,0 0-1 16,0 0 0-16,0 0 0 15,4-4 1-15,-4 4-1 16,8-4 0-16,-8-3-1 0,0 7 1 16,0-8 0-16,0 8 0 15,0 0 0-15,0 0 0 16,0 0 0-16,0 0 0 16,0 0 0-16,0 0 0 15,0 0 0-15,0 0 0 0,0 0 0 16,0 0 1-16,0 0-1 15,0 0 0-15,0 0 0 16,0 0 1-16,0 0-1 16,0 0 1-16,0 0-1 15,0 0 0-15,0 0 0 16,0 0 1-16,0 0-2 16,0 0 1-16,0 4 0 15,13 0 0-15,-13-4 0 16,0 3 0-16,4 1 0 0,5 4 0 15,-9-1 0-15,0 1 1 16,0 3-1-16,0-3 0 16,0-1 0-16,0 5 1 15,0 3-1-15,-9-4 0 16,5 8-1-16,4 4 1 16,-13-4 0-16,13 7 0 15,0 1 0-15,0 11 0 16,0-4 0-16,0 11 1 0,0-3-1 15,0 3 0-15,0 1 0 16,0 3 1-16,0 0-1 16,0 4 0-16,0 4 0 15,0 0 0-15,0-1 0 16,0 1 0-16,0 4 0 16,13 7 0-16,-13-11 0 15,0-4 0-15,0 3 0 16,0 5 0-16,0-8-1 15,0 4 1-15,0 7 0 16,0-3 1 0,0-5-1-16,4 9 1 0,5 3-1 15,-9-4 0-15,4 0 0 16,5 5 0-16,-9-9-1 16,0 12 1-16,0 0 0 15,0-4 0-15,0-4 0 16,0-7 0-16,0 8 0 15,8-9 1-15,-8-3-1 16,4-3 0-16,-4-5 0 0,9-3 1 16,-9-5-1-16,0-3 0 0,0 1-1 15,4-9 1-15,-4-3 0 16,9 3 0-16,-9-7 0 16,0 0 0-16,0 4 0 15,0-8 0-15,0-4-1 16,0 4 1-16,0-7 0 15,0 0 0-15,0-5 0 16,0 5 0-16,0-4 0 16,0-4 0-16,0 0 0 15,0 0 0-15,0-4 0 16,13 0 1-16,-13 0-1 16,0-3 0-16,0 7 0 15,0 0 0-15,4-8 0 16,4 1 0-16,-8 7 0 15,0-8 0-15,0 8 0 16,0 0 0-16,0 0 0 0,0-7 0 16,0 7 0-16,5-8 0 15,-5 8-1-15,0 0 1 16,0 0 0-16,0 0 0 16,0 0 0-16,0 0 1 15,0 0-1-15,0 0 1 31,0 0-1-31,8-4 0 0,-8 4 0 16,0 0 0-16,0 0 0 16,0 0 0-16,0 0 0 15,0 0 0-15,0-4-1 16,0 4 1-16,0 0 0 16,0 0 0-16,0 0 0 15,0 0 0-15,0 0 0 16,0 0 0-16,0 0 0 15,0 0 1 1,0 0-1 0,0 0 0-16,0 0 0 15,0 0 0-15,0 0 0 16,0 0 0-16,0 0-1 16,0 0 1-16,0 0 0 15,0 0 0-15,0 0 0 16,0 0 0-16,0 0 0 0,0 0 1 15,0-7-1-15,0 7 1 16,0-8-1-16,0 8 0 16,0 0 0-16,9-4 1 0,-5 4-1 15,4 0 0-15,5 0 0 16,-9 0 0-16,9 0 0 16,4 0 0-16,-4 0 0 15,0 0 1-15,12 0-1 16,-3-3 1-16,7 3-1 0,1 0 0 15,9 3 0-15,-5-3 1 16,8 0-1-16,5 4 1 16,0 15-1-16,0-4 1 15,0-3-1 1,-18 3 0-16,5-4 0 16,5-3 0-16,3-4 0 15,5-1 0-15,13-3-4 16,-1 0 0-16,1-7-9 15,-5-8 0-15,1-4-3 16,-5 26 0-16</inkml:trace>
  <inkml:trace contextRef="#ctx0" brushRef="#br0" timeOffset="152393.0064">10506 10045 17 0,'4'-11'8'0,"9"3"-3"0,-13 8 8 0,0 0-12 15,0 0 1-15,8-4 2 16,-3 8 0-16,3 4-5 16,5 7 0-16,4 11 4 15,0 5 1-15,9 18-1 16,-1 7 0-16,1 16 0 16,-5 12 0-16,0 3 0 15,-4 0 0-15,-8 11-1 16,-9 4 0-16,-9 1-1 0,-8 3 0 15,-4-4-1-15,-9-8 1 16,0-7-1-16,-12-19 0 16,-1-7-2-16,1-4 1 15,-1-16-9-15,9-10 1 16,0-5-2-16,8-3 1 16</inkml:trace>
  <inkml:trace contextRef="#ctx0" brushRef="#br0" timeOffset="152838.6106">11336 10132 31 0,'39'-19'15'0,"3"27"-16"0,-25-8 28 16,9 0-25-16,4 7 1 15,-1 1 1-15,-3 7 1 16,0 0-6-16,-1-7 0 16,-4 3 4-16,1 0 0 15,-5 4-2-15,-9 1 0 0,-4 3-1 16,-8-1 0-16,0 1 0 16,0 0 0-16,-5 0-1 15,-4 4 1-15,-4-4-1 16,-4-4 0-16,-9 12-4 15,0-1 0-15,1 12-7 16,3 7 1-16</inkml:trace>
  <inkml:trace contextRef="#ctx0" brushRef="#br0" timeOffset="152998.6961">11532 11328 46 0,'17'8'23'0,"-34"-24"-26"0,13 9 41 0,-5-5-37 15,1-6 0-15,-5 2-5 16,0 1 1-16,1 4-8 16,-1 7 0-16,9 16-2 15,-1-1 1-15</inkml:trace>
  <inkml:trace contextRef="#ctx0" brushRef="#br0" timeOffset="155705.8602">1333 2142 18 0,'0'-15'9'0,"-9"-4"-3"15,5 12 10-15,-4 3-14 16,3-4 0-16,-16 8 1 16,0-3 1-16,-5 3-4 15,1 11 0-15,-14 4 3 16,10 12 0-16,-1 10 0 16,-4 9 0-16,0 18-1 15,8 8 0-15,13 4-1 31,1 7 1-31,12-7-1 0,0-1 1 16,4-6-1-16,9-5 1 16,4-11-1-16,8-11 1 15,13-12-2-15,1-19 1 16,3-18-1-16,-3-12 1 16,-14-12-1-16,1-6 1 15,-5-9-1-15,0 1 1 16,-8-1 0-16,-9 5 0 0,5 3 0 15,-9 8 0-15,13 3 0 16,-13 1 1-16,12 7 0 16,-3 3 0-16,4 5-1 15,4 0 1-15,4 3-1 16,0 1 1-16,5-1-2 16,-1 0 0-16,-3 5 0 15,3-9 0-15,-3 5 0 16,-10-1 0-16,1 12 0 15,0 0 0-15,-9 7 0 16,5 4 1-16,-9 4-1 16,0 8 1-16,0 3-1 15,0 8 1-15,0 0-1 16,0-4 1-16,0-4-1 16,0 0 1-16,0-3-1 15,13-5 0-15,-13 1-6 16,8-8 1-16,-4-3-8 15,-4-5 0-15,-4-7-2 0,-4-11 1 16</inkml:trace>
  <inkml:trace contextRef="#ctx0" brushRef="#br0" timeOffset="156034.4019">2036 2509 31 0,'17'0'15'0,"-30"12"-13"0,13-8 29 0,-4 3-30 16,-9 5 0-16,-4-1 0 16,-9 4 1-16,-8 8-3 15,9 3 1-15,-1 5 2 16,18 3 0-16,-1-4 0 16,18-4 0-16,12 8 0 15,4-11 1-15,1-8-1 16,8-3 1-16,4-9-2 15,1-3 0-15,-5-7-2 16,0-12 0-16,-9-4-1 16,-16-7 1-16,-5 0-1 15,-8-1 0-15,-5 1-2 16,1 0 1-16,-5 3-4 16,0 1 1-16,-4 7-6 15,4-4 1-15</inkml:trace>
  <inkml:trace contextRef="#ctx0" brushRef="#br0" timeOffset="156395.2188">2329 2574 27 0,'13'-12'13'0,"0"-10"-6"0,-13 14 19 16,4 1-22-16,-4 7 0 15,0 0 3-15,0 0 0 16,0 0-8-16,-4 7 0 0,4 5 5 15,-9 6 1-15,5 9-1 16,4 11 0-16,0 3-2 16,0 1 1-16,13 0-1 15,0 7 0-15,21-11 0 16,4 0 0-16,9-8-1 16,-9-7 1-16,1-12-2 15,-5-7 1-15,-9-12-2 16,-3-7 1-16,-14-4-2 15,-8-7 1-15,-13-1-1 16,-4-3 0-16,-13-4-2 16,-4 0 1-16,0 11-4 15,0-3 0-15,4-1-6 16,1 8 1-16,3-4-2 16,1 12 0-16</inkml:trace>
  <inkml:trace contextRef="#ctx0" brushRef="#br0" timeOffset="156949.6023">3164 2600 25 0,'-4'-7'12'0,"-22"11"-7"0,14-8 22 0,-1 4-25 15,-4 4 0-15,0 3 1 16,4 4 0-16,0 5-4 16,5 10 1-16,-5 8 3 15,0 4 0-15,5 7-1 16,8 5 1-16,-5-1 0 15,5-4 0-15,13 4 0 16,4-11 0-16,0-11-1 16,9-12 1-16,-9-8-1 15,8-14 0-15,-8-23-1 16,-4-12 0-16,-13-26-1 16,-8-8 0-16,-5-7 0 15,-4-8 1-15,0 4 0 16,0 8 0-16,0 10-1 15,0 9 1-15,4 11 0 0,0 15 0 16,0 7 1-16,5 16 1 31,8 79 0-31,8 11 1 16,-3 24-1-16,7-9 0 16,10-3-3-16,-5 0 1 15,12 3-8-15,-12-18 1 0,1-4-11 16,-6-15 0-16,5-16-1 15,-8-14 1-15</inkml:trace>
  <inkml:trace contextRef="#ctx0" brushRef="#br0" timeOffset="158699.7081">13176 10359 16 0,'-4'-4'8'0,"-1"12"-2"0,5-8 9 15,-4 0-13-15,-9 0 1 16,1-4 0-16,-10 0 0 0,-3 4-4 16,4 0 0-16,-5 4 3 15,-8 4 1-15,0 3-1 16,-4-3 0-16,-5 14-1 15,-4 1 1-15,0 19 0 16,-4 7 1-16,-4 4-2 16,4 11 1-16,8 1 0 15,1 3 1-15,7 4-1 0,10 3 1 16,4 5 0-16,8-1 0 16,9-3 0-16,12 7 1 15,9-7-1-15,4 3 0 16,1 5 0-16,-1-12 0 15,0-1-1-15,-4 5 0 16,0-8-1-16,0 0 0 16,5-7 0-16,3-1 0 15,9-7-1-15,9-7 1 16,-1-12-2-16,5-8 1 0,13-7-4 16,12-11 1-16,14-8-4 15,-10 0 1-15,-8-4-5 16,-17 0 0-16,-17 4-3 15,-12-11 1-15</inkml:trace>
  <inkml:trace contextRef="#ctx0" brushRef="#br0" timeOffset="159570.3185">12516 11563 19 0,'30'-4'9'0,"-35"-7"-2"0,5 3 11 0,-4 4-15 16,-4 0 0-16,-1-3 2 16,1 3 1-16,-5 4-7 15,-4 4 0-15,-9 0 4 16,-3 3 1-16,3 1-2 0,-4-1 1 16,-12 8-2-16,-10 8 0 0,-11 4-1 15,-10 3 1-15,-16 8-1 31,-1 0 1-31,-3 3-1 16,-14 8 1-16,1-7 0 16,-18 0 0-16,1-1 1 15,3-3 0-15,-7-4-1 16,-5-3 1-16,-13-5 0 16,13-3 0-1,-81-8 0 1,17-4 0-16,34-7 0 15,22-4 0-15,3-8-1 16,18 1 1-16,13-4-1 16,8-1 1-16,13 1-1 15,8-4 1-15,9 0-1 0,12 7 0 16,14 0-1-16,12 1 1 16,9-1-4-16,4-3 0 15,4 3-5-15,4 1 1 16,1-1-7-16,4 4 1 15,-1-3-2-15,1-1 1 16</inkml:trace>
  <inkml:trace contextRef="#ctx0" brushRef="#br0" timeOffset="160049.4797">9224 11722 33 0,'34'-12'16'0,"-13"8"-19"0,-21 4 32 16,9 0-28-16,-1 0 1 0,1 4 2 31,4 0 1-31,4 4-4 15,0-1 0-15,4-3 3 16,5 4 1-16,-9-5-1 0,-5 5 0 16,-3-4-2-16,-5-1 1 15,-8 9-3-15,-5-1 0 16,-3 8-1-16,-10-4 1 16,-12 8-1-16,-4 3 1 15,-26 27 0 1,9 0 1-16,8 0 0 15,13-7 1-15,8 3 0 16,5 8 1-16,12 0 0 0,14 7 0 16,8 4-1-16,12-4 1 15,13 4-1-15,5 1 0 16,4-5-3-16,4-15 1 16,0-3-12-16,-13-5 0 15,-8-14-5 1,-13-27 1-16</inkml:trace>
  <inkml:trace contextRef="#ctx0" brushRef="#br0" timeOffset="163498.2209">14398 2846 12 0,'9'15'6'0,"4"-11"1"15,-13 0 6-15,4 4-11 16,4 7 1-16,-8 4 2 16,5 7 0-16,-5 8-6 15,-5 8 0-15,1 7 4 16,0-4 0-16,0 12-1 16,-1-8 1-16,1 1-2 15,0-5 1-15,-1-11 0 16,1-15 0-16,0-11 1 15,0-16 0-15,-1-18 0 0,5-20 1 0,0-14-1 16,0-5 0-16,9-7 1 16,-5-7 0-16,5-8-1 15,4 7 0-15,4-3-1 16,4 7 0-16,4 8 0 16,1 19 1-16,4 4-2 31,4 11 1-31,4 11-2 15,0 19 1-15,1 12 0 16,-5 14 0-16,0 16-2 0,0 15 1 16,-4 8-1-16,0 11 0 15,-13 7 0-15,-9 1 1 16,-8-5-1-16,-8-10 0 0,-5-1 0 16,-8-3 1-16,-1-12-1 15,-8-4 1-15,1-3-1 16,-1-12 1-16,-8-7-2 0,3-1 0 15,1-3-4-15,0-3 0 16,5-5-4-16,7-4 0 16,5-3-4-16,9-8 1 15</inkml:trace>
  <inkml:trace contextRef="#ctx0" brushRef="#br0" timeOffset="163906.9213">14982 3047 34 0,'21'11'17'0,"9"-3"-21"0,-13-4 33 0,8 7-26 32,9-3 0-32,5-1 3 15,3 4 0-15,1-3-7 16,4-8 1-16,0-8 4 15,-5-10 0-15,-3-1-1 16,-10-8 0-16,-3-7-3 16,-13 0 1-16,-13 4-2 0,-9 3 0 15,-8 5-1-15,-13 6 1 16,0 9 0-16,-12 7 1 16,-1 7 0-16,1 16 0 15,-1 7 2-15,5 12 0 16,8 3 1-16,9 5 1 15,12-1-1-15,13 11 0 0,9-10 0 16,13-1 0-16,4-15-3 16,8-15 1-16,4-8-6 15,5-15 1-15,0-11-6 16,0-4 1-16,0-7-7 16,-13-4 1-16,-9-12 0 15,5 0 1-15</inkml:trace>
  <inkml:trace contextRef="#ctx0" brushRef="#br0" timeOffset="165004.1137">15744 2786 30 0,'0'26'15'0,"-9"20"-16"0,5-24 30 15,0 9-26-15,-5 7 0 16,-8 15 1-16,5-1 0 16,-1 1-5-16,0 0 0 15,0-7 3-15,5-12 1 0,-1-8-1 0,1-7 1 16,3-19 0-16,5-11 1 15,5-15-1-15,-1-20 1 16,9-7-1-16,4-11 1 16,4 3-2-16,5 1 0 15,3 3-1-15,10 8 0 16,-1 7 0 0,0 23 0-16,-4 8-1 15,1 18 0-15,-6 5-1 16,-3 18 0-16,-13 4 0 15,-9 0 0-15,-8 12-1 16,-5-9 1-16,-21 1-1 16,1-4 1-16,-10-11 0 15,1-8 1-15,0-4 0 16,3-7 0-16,6-4 0 16,7-4 1-16,10-3 0 0,7 7 0 15,18-4 0-15,13 4 1 16,12 4-2-16,9 7 1 0,8 12 0 15,1-4 0-15,3 0-1 16,1-8 0-16,-9 1 0 16,4-9 0-16,-4-10 0 15,-4-5 0-15,-8-14-1 16,-1-4 0-16,-13-4 0 16,-8-1 0-16,-8 1 0 15,-5 4 0-15,-8 7 0 16,-5 8 0-16,-3 12 0 15,-1 14 1-15,-4 12 0 16,0 7 0-16,-4 11 1 16,-1 9 0-16,5 3 0 15,4 0 1-15,5-8 0 16,4-3 0-16,8-8 0 0,4-8 0 16,1-14-1-16,4-9 1 15,12-14-1-15,9-8 0 16,9-11-1-16,8-4 0 15,0-4 0-15,0 4 1 16,-4 7-1-16,-4 5 0 16,4 18 0-16,-13 11 0 15,-5 9-1-15,-3 10 1 16,0 8-1-16,-9 15 0 16,-5-7 0-16,-3 0 0 15,-5-5 0-15,-4-6 1 0,0-5 0 16,0-7 0-16,0-7 0 15,4-9 0-15,1-22 1 16,3-11 0-16,5-8 0 16,4-3 0-16,0-1 0 15,4-3 0-15,1 3-1 16,-1 12 1-16,4 3-1 16,1 16 1-16,-5 15-2 15,5 7 1-15,-5 15-1 16,0 5 1-16,-4 3-2 15,-4 7 1-15,0-3-5 16,-5-7 0-16,1-5-3 16,-5-7 0-16,1-8-6 15,-5-11 0-15,8-15 0 16,13-11 1-16</inkml:trace>
  <inkml:trace contextRef="#ctx0" brushRef="#br0" timeOffset="165450.6958">17728 2918 41 0,'13'4'20'0,"-64"0"-28"16,38-4 43-16,-4 0-35 16,-8 7 0-16,-9 5 0 15,-9 7 0-15,-4 3 0 16,5 9 0-16,3 10 1 15,14 5 1-15,3 3 0 16,14-4 0-16,8-3 1 16,4-4 0-16,9-19 0 15,4-12 0-15,4-11-1 16,5-11 0-16,8-19-2 0,-4-11 1 16,-5-12-1-16,1-11 1 15,-5 4-1-15,-4-4 0 16,-4 7 1-16,0 8 0 0,0 11 0 15,-5 8 0-15,1 19 0 16,-1 15 0-16,-4 19 0 16,-4 15 0-16,-4 8 0 15,-4 7 0-15,-1 12-1 16,1-1 1-16,-1 4-2 0,0 1 0 16,5-5-4-16,0-10 0 15,4-1-5-15,0-15 1 16,4-8-7-16,9-14 1 15</inkml:trace>
  <inkml:trace contextRef="#ctx0" brushRef="#br0" timeOffset="165842.0994">18133 2979 39 0,'34'-12'19'0,"-34"-10"-23"0,-4 14 32 0,0 1-29 16,-5-1 1-16,-4 0-1 15,-4 8 1-15,-4 4 0 16,0 8 1-16,-1-1-1 16,-3 4 0-16,-1 0 0 15,5 4 1-15,0 4-1 16,4-8 1-16,8 4 0 16,5 0 1-16,4 0 0 15,4 0 1-15,5 0-1 16,3 0 0-16,5-1-1 15,0 5 1-15,5 0-1 16,-1 7 1-16,5 8-1 16,-9 4 0-16,0-5-1 15,-9 1 1-15,-12 0-1 0,-5-8 1 16,-12-3-2-16,-9-12 1 16,-4-7 0-16,-13-8 0 15,1-8-6-15,-1-11 1 16,0-4-8-16,0-3 1 15,4-4-1-15,14-4 1 16</inkml:trace>
  <inkml:trace contextRef="#ctx0" brushRef="#br0" timeOffset="166368.8789">18708 3232 29 0,'17'-3'14'0,"-9"-1"-19"16,-3-4 28-16,-5 8-23 15,4-4 0-15,-4 4-1 16,4-7 1-16,0-1-3 16,-4 1 0-16,0-1-4 15,0 8 0-15</inkml:trace>
  <inkml:trace contextRef="#ctx0" brushRef="#br0" timeOffset="166489.2381">19032 3217 19 0,'4'-15'9'0,"13"8"-27"0,-17 3 11 15</inkml:trace>
  <inkml:trace contextRef="#ctx0" brushRef="#br0" timeOffset="166640.2024">19334 3062 28 0,'34'-15'14'0,"-13"0"-20"0,-16 7 27 0,3-3-26 15,-4 3 0-15,1-3-9 16,-1 0 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26T18:34:51.3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5298 10874 26 0,'4'-8'13'0,"0"16"-14"0,-4-8 13 16,0 0-12-16,0 0 1 16,9-8-1-16,-1 4 1 15,5 1 0-15,4 3 1 16,4-4 1-16,5 4 1 0,8 4-1 15,0-1 1-15,4 1 0 16,5 0 0-16,4 0-1 16,8-4 1-16,9 0-2 15,4 0 1-15,0 0 0 16,9 0 1-16,4-8-2 16,4 4 1-16,4 1-2 15,5-1 1-15,4-7-1 16,0 3 1-16,4 0-2 15,-4 5 0-15,0-1 0 16,9-4 0-16,-5 1 0 16,-4-5 1-16,0 5-1 15,0-1 1-15,0 1-1 16,4 3 1-16,4-4 0 16,-8 4 0-16,0 1-1 15,0 3 1-15,-4 0-1 0,-1 3 1 16,5 1-1-16,5-4 1 15,-10 0-1-15,5 4 0 16,0 0 0-16,0 7 1 16,4-3-1-16,13 3 0 15,-8 0 0-15,4 1 1 16,4-1-1-16,-9-3 1 16,9 3 0-16,0-11 0 15,-9 8-1-15,5-8 1 0,-4 3 0 16,-9 1 0-16,8 0-1 15,-8 0 1-15,0-4-1 16,-4 0 1-16,-1 0 0 16,5 0 0-16,0 7-1 15,-8 1 1-15,3 3-1 16,1 1 1-16,0-5-1 16,4 1 1-16,8 3-1 15,-12 1 1-15,8 3-1 16,0-8 1-16,-4 1-1 15,0-1 1-15,9 5-1 16,-5-1 0-16,-9 0 0 16,-3 1 1-16,8-5-1 0,-13 5 1 15,0-5-1-15,5 1 0 16,-5-4 0-16,0-1 1 16,-8 5-1-16,-1-4 0 15,1 3 0-15,4-7 1 16,-9 4-1-16,5-4 1 15,-9 0-1-15,4 0 0 16,-3 0 0-16,-1 0 1 16,-9 0-1-16,1-4 0 0,-5 1 1 15,-4-1 0-15,0 4-1 16,-8 0 0-16,-9-4 0 16,-4 4 0-16,-9 8-6 15,1-5 1-15,-10 20-12 16,1 0 0-16,-4-4-1 15,-9 3 1-15</inkml:trace>
  <inkml:trace contextRef="#ctx0" brushRef="#br0" timeOffset="2375.8164">18601 10885 13 0,'9'8'6'0,"-18"-39"-2"0,5 28 6 16,0-5-10-16,0-3 1 15,-1 3 2-15,1-3 1 16,0 3-4-16,0 8 0 16,-1 0 2-16,1 4 1 0,0 7-1 15,-9 1 0-15,-4-1-1 16,0 0 1-16,-13 1-1 16,-12 3 1-16,-1-4 1 15,-12 1 0-15,-18-1 0 16,-8 0 0-16,-17 1 0 15,-4-1 0-15,-9-3-1 16,-16-5 1-16,-1 5-1 16,-13 0 0-16,9-1-1 0,-21-3 1 15,4 4-1-15,-17-1 1 0,4-7-1 16,-17 0 1-16,-4 0-1 16,4-11 1-16,-8-1 0 15,4 1 1-15,-9 0-1 31,13-4 1-31,5-1 0 16,12 5 0-16,0 7-1 16,17-3 0-16,18-5-1 15,7 5 0-15,18 3 0 16,17-4 1-16,17 8-1 16,12 0 1-16,10-3-1 15,16 3 1-15,8-4-1 16,10-4 0-16,3 4-8 15,5 4 1-15,0 4-10 0,4 8 0 16</inkml:trace>
  <inkml:trace contextRef="#ctx0" brushRef="#br0" timeOffset="3488.3271">10416 11809 17 0,'22'-23'8'0,"-39"31"-6"0,4-16 8 16,-4 4-10-16,-4 0 0 15,-5 4 3-15,-8 0 0 16,-9 4-2-16,-8 0 0 0,-4 4 2 16,-13-1 0-16,-17 8 2 15,-9-7 0-15,-21-1-1 16,-17-7 1-16,-26 4-1 15,-29-4 1-15,-9 0 0 16,-13 4 1-16,-25 0-2 16,-13 0 0-16,-21-4-1 15,-5 11 1-15,-12-11-1 16,-13 4 0-16,-9-4-1 16,-12 7 0-16,0-7 0 15,-18 4 1-15,1 0-1 16,4 3 0-16,8 1 0 15,13 3 1-15,17-3-2 16,9-4 1-16,12-1-1 16,39-3 1-16,17 0-1 15,17 4 1-15,29 4-2 16,22-8 1-16,26 4-11 16,25-4 1-16,34 0-8 0,38-12 0 15</inkml:trace>
  <inkml:trace contextRef="#ctx0" brushRef="#br0" timeOffset="36465.1439">5293 10495 2 0,'-12'-19'1'0</inkml:trace>
  <inkml:trace contextRef="#ctx0" brushRef="#br0" timeOffset="37359.1826">5536 10193 11 0,'-8'-35'5'0,"-1"32"-4"15,9 3 5-15,0-8-6 16,0 1 0-16,9-1 0 16,-9 4 1-16,12-3 0 15,5 3 0-15,5 0 0 0,12 0 1 16,13 1 0-16,12-5 0 15,14 4 0-15,8 0 0 0,17 4-2 16,8 0 0-16,17-7 0 16,9-5 1-16,9 1-2 15,4-4 1-15,12-4 0 16,1 0 0-16,4 4 0 16,-5 11 0-16,5 0 0 15,0 12 1-15,-9 3 0 0,-8 16 1 16,-9-1 0-16,-4 8 0 15,-12 0 0-15,-14 16 0 16,-8 6-1-16,-13 5 1 16,-12 15-1-1,-22-4 0-15,-17-4 1 16,-17 7 1-16,-21-10-1 16,-22 7 0-16,-21 0 0 15,-25-4 1-15,-22-4-1 16,-21 4 0-16,-30 0-1 15,-12-15 0-15,-22-7 0 16,-21-16 1-16,-9-11-1 16,-8-15 0-16,-5-19 0 15,-8-16 0-15,9-10 0 16,0-9 0-16,16-3 0 16,14-11 0-16,12-4-1 0,4 0 1 0,30-12-1 15,22-3 0-15,16 11-1 16,14 4 1-16,20 7 0 15,22 12 0-15,17 4-1 16,21 3 1-16,13 1-1 16,34 3 1-16,43 0-1 0,42 4 0 15,30 4-2-15,34 7 0 16,26 8-2-16,21 11 1 16,9 19-4-16,20 15 0 15,5 27-1-15,0 23 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08-26T18:45:05.94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1312 3002 45 0,'0'0'22'0,"-26"60"-19"0,13-37 23 15,-12 15-26-15,-5 11 1 16,-8 4 2-16,4 4 0 0,4 14-3 15,-4 9 0-15,-5 22 2 16,5 4 1-16,9 11-1 16,3 12 1-16,10 4-2 15,-1 10 1-15,4 16-1 16,9-11 0-16,0 11-1 16,0-4 1-16,9 8-1 15,4-8 1-15,-5 0-1 16,-4 8 1-16,9-4 0 15,-4-4 0-15,4-11-1 16,-13 11 1-16,12-7 0 16,1-1 0-16,13-10-1 15,8-13 1-15,0-6 0 16,13-5 0-16,8-14 0 16,13-16 1-16,-4-19-2 15,4-7 1-15,-4-19-1 16,4-12 0-16,5-7-2 15,-1-7 0-15,-21-5-8 0,4 1 1 16,-16-1-8-16,-5 12 1 16</inkml:trace>
  <inkml:trace contextRef="#ctx0" brushRef="#br0" timeOffset="32185.6754">2342 8872 3 0,'-8'3'1'0,"29"-3"-1"16,-21 0 2-16,13 0-1 16,0-3 1-16,8-1 2 31,-4 4 1-31,8 0-5 16,5 0 1-16,0 0 3 15,4 0 1-15,0 0-1 16,5 0 0-16,3-4-1 15,9 0 1-15,0 8-2 16,5 0 1-16,3 0-1 16,18-1 0-16,17 1-1 15,4 0 1-15,12 11-1 0,10-3 1 16,12-1 0-16,0-4 0 16,8 1 0-16,-16 3 1 15,20-3-1-15,-3-4 1 16,-1 0-1-16,-29-1 1 15,51 1-2-15,4 0 1 16,4 0-1-16,-3-1 0 16,11-3 0-16,1 0 1 0,4-3-1 15,-4 3 0-15,4-4 0 16,5-4 0-16,3 5 0 16,-3-1 0-16,-1 0 0 15,9 0 0-15,-9 4-1 16,5-7 0-16,8 3 0 15,-4 4 1-15,4-4-1 16,-8 0 0-16,8 0 0 16,-8 4 0-16,4-3 0 0,12 3 0 15,-12 3-1-15,0-3 1 0,13 4 0 16,-18 4 0-16,9-1-1 16,5-3 1-16,-5 4 0 15,-8-1 0-15,4-3 0 16,4 0 1-16,-13 0-1 15,9-4 0-15,-4 0 0 16,-1 3 0-16,-3 1 0 16,-5 0 0-16,4-4 0 15,-12 4 0-15,12 0 0 16,-8-1 1-16,4 1 0 16,-4 0 1-16,4 0 0 15,-4-1 0-15,4 5 0 16,-13 0 1-16,9-1-1 15,0 1 0-15,0 3-1 16,-4 4 1-16,-5-3-2 16,4 3 1-16,-12 0 0 0,-17 8 0 15,-4 3-8-15,-1 4 0 16,-4 12-7-16,-16 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8/26/2015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6B9FC-30F7-0A44-88D9-5685DFF3BB21}" type="slidenum">
              <a:rPr lang="en-US"/>
              <a:pPr/>
              <a:t>24</a:t>
            </a:fld>
            <a:endParaRPr 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68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830435-D812-D449-97B8-4CD8CEE1A49C}" type="slidenum">
              <a:rPr lang="en-US"/>
              <a:pPr/>
              <a:t>33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6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C28C6E-8933-744A-BA44-BCF018C8A149}" type="slidenum">
              <a:rPr lang="en-US"/>
              <a:pPr/>
              <a:t>34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93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A8439E-02DE-A048-B001-036BF6520B20}" type="slidenum">
              <a:rPr lang="en-US"/>
              <a:pPr/>
              <a:t>35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3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BB968E-BD31-6D41-A876-61528E6C1F60}" type="slidenum">
              <a:rPr lang="en-US"/>
              <a:pPr/>
              <a:t>36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34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6319EB-E057-004F-B2E0-550A5B92919D}" type="slidenum">
              <a:rPr lang="en-US"/>
              <a:pPr/>
              <a:t>37</a:t>
            </a:fld>
            <a:endParaRPr lang="en-US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610101-7785-DD40-920D-8F0EF08287C7}" type="slidenum">
              <a:rPr lang="en-US"/>
              <a:pPr/>
              <a:t>25</a:t>
            </a:fld>
            <a:endParaRPr lang="en-US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66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478886-D90C-9641-8D1A-C96977ABF280}" type="slidenum">
              <a:rPr lang="en-US"/>
              <a:pPr/>
              <a:t>26</a:t>
            </a:fld>
            <a:endParaRPr lang="en-US"/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77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FF6347-16DA-A440-B70E-57149B064BD5}" type="slidenum">
              <a:rPr lang="en-US"/>
              <a:pPr/>
              <a:t>27</a:t>
            </a:fld>
            <a:endParaRPr lang="en-US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34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F410CE-F733-4946-8D15-C6D23D027171}" type="slidenum">
              <a:rPr lang="en-US"/>
              <a:pPr/>
              <a:t>28</a:t>
            </a:fld>
            <a:endParaRPr lang="en-US"/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3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4E1639-B886-1941-89C3-87C570F45957}" type="slidenum">
              <a:rPr lang="en-US"/>
              <a:pPr/>
              <a:t>29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0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5A2FE2-1EF3-064E-8AE2-88D9F641DF4A}" type="slidenum">
              <a:rPr lang="en-US"/>
              <a:pPr/>
              <a:t>30</a:t>
            </a:fld>
            <a:endParaRPr lang="en-US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09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8EACE3-2756-8145-BF05-31C542C7FC3E}" type="slidenum">
              <a:rPr lang="en-US"/>
              <a:pPr/>
              <a:t>31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38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82ED5C-2372-0E4F-87D4-F07D8523F102}" type="slidenum">
              <a:rPr lang="en-US"/>
              <a:pPr/>
              <a:t>32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6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C7AC-337F-A24B-9E93-C4D6AED00575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BE27-5FEE-224F-B03A-02BD1B40AC7E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DE602-373A-7F4F-93A0-F16E7D6144E7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4685532"/>
            <a:ext cx="2128320" cy="35319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4685532"/>
            <a:ext cx="2897280" cy="35319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4685532"/>
            <a:ext cx="2128320" cy="353197"/>
          </a:xfrm>
        </p:spPr>
        <p:txBody>
          <a:bodyPr/>
          <a:lstStyle>
            <a:lvl1pPr>
              <a:defRPr/>
            </a:lvl1pPr>
          </a:lstStyle>
          <a:p>
            <a:fld id="{1FCA82D6-A4A3-0746-8DC0-52802C34FE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4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DD983-0923-E84B-9181-7DF63BABD0F2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3F36-C9B3-794C-BF12-B138BD25AEBD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C49C-ADF7-4F43-9CAE-EDA938C0A8CD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65D6-BE7E-A044-90A9-7022016BF414}" type="datetime1">
              <a:rPr lang="en-US" smtClean="0"/>
              <a:t>8/26/2015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F872-B8C8-9A4F-8398-911A8E3D54B3}" type="datetime1">
              <a:rPr lang="en-US" smtClean="0"/>
              <a:t>8/26/2015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78CE-B27F-E346-9954-ECDE5BB6BF12}" type="datetime1">
              <a:rPr lang="en-US" smtClean="0"/>
              <a:t>8/26/2015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E528-1F18-D245-A390-7F6B78904283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BBD30-D8E2-EC47-8463-210E97C3034A}" type="datetime1">
              <a:rPr lang="en-US" smtClean="0"/>
              <a:t>8/26/2015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FA9EE-1AC6-BB40-98C1-C67AA39479C1}" type="datetime1">
              <a:rPr lang="en-US" smtClean="0"/>
              <a:t>8/26/2015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customXml" Target="../ink/ink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airath.co.th/content/456629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emf"/><Relationship Id="rId2" Type="http://schemas.openxmlformats.org/officeDocument/2006/relationships/hyperlink" Target="http://www.oed.com.proxy.its.virginia.edu/view/Entry/46095?redirectedFrom=currency&amp;pr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customXml" Target="../ink/ink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t="14438" b="1828"/>
          <a:stretch/>
        </p:blipFill>
        <p:spPr>
          <a:xfrm>
            <a:off x="-87158" y="0"/>
            <a:ext cx="9231158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797" y="3462364"/>
            <a:ext cx="3730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venir Medium"/>
                <a:cs typeface="Avenir Medium"/>
              </a:rPr>
              <a:t>Cryptocurrency Cabal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venir Medium"/>
                <a:cs typeface="Avenir Medium"/>
              </a:rPr>
              <a:t>cs4501 Fall 2015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venir Medium"/>
                <a:cs typeface="Avenir Medium"/>
              </a:rPr>
              <a:t>David Evans and </a:t>
            </a:r>
            <a:r>
              <a:rPr lang="en-US" sz="2000" dirty="0" err="1" smtClean="0">
                <a:solidFill>
                  <a:srgbClr val="FFFF00"/>
                </a:solidFill>
                <a:latin typeface="Avenir Medium"/>
                <a:cs typeface="Avenir Medium"/>
              </a:rPr>
              <a:t>Samee</a:t>
            </a:r>
            <a:r>
              <a:rPr lang="en-US" sz="2000" dirty="0" smtClean="0">
                <a:solidFill>
                  <a:srgbClr val="FFFF00"/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venir Medium"/>
                <a:cs typeface="Avenir Medium"/>
              </a:rPr>
              <a:t>Zahur</a:t>
            </a:r>
            <a:endParaRPr lang="en-US" sz="2000" dirty="0" smtClean="0">
              <a:solidFill>
                <a:srgbClr val="FFFF00"/>
              </a:solidFill>
              <a:latin typeface="Avenir Medium"/>
              <a:cs typeface="Avenir Medium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venir Medium"/>
                <a:cs typeface="Avenir Medium"/>
              </a:rPr>
              <a:t>University of Virginia</a:t>
            </a:r>
            <a:endParaRPr lang="en-US" sz="2000" dirty="0">
              <a:solidFill>
                <a:srgbClr val="FFFF00"/>
              </a:solidFill>
              <a:latin typeface="Avenir Medium"/>
              <a:cs typeface="Avenir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7484" y="995615"/>
            <a:ext cx="3807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Class 1:</a:t>
            </a:r>
          </a:p>
          <a:p>
            <a:r>
              <a:rPr lang="en-US" sz="4000" b="1" dirty="0" smtClean="0">
                <a:solidFill>
                  <a:srgbClr val="FFFF00"/>
                </a:solidFill>
              </a:rPr>
              <a:t>What is Money?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2452" b="2746"/>
          <a:stretch/>
        </p:blipFill>
        <p:spPr>
          <a:xfrm>
            <a:off x="0" y="1"/>
            <a:ext cx="916833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7384"/>
            <a:ext cx="8229600" cy="857250"/>
          </a:xfrm>
        </p:spPr>
        <p:txBody>
          <a:bodyPr/>
          <a:lstStyle/>
          <a:p>
            <a:r>
              <a:rPr lang="en-US" b="1" dirty="0" smtClean="0"/>
              <a:t>What was the first currency?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234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20" y="-194610"/>
            <a:ext cx="3972555" cy="52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20" y="-194610"/>
            <a:ext cx="3972555" cy="5235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9693" y="3312287"/>
            <a:ext cx="48977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Aristotle’s </a:t>
            </a:r>
            <a:r>
              <a:rPr lang="en-US" sz="4800" b="1" i="1" dirty="0" smtClean="0"/>
              <a:t>Politics</a:t>
            </a:r>
          </a:p>
          <a:p>
            <a:r>
              <a:rPr lang="en-US" sz="4800" i="1" dirty="0" smtClean="0"/>
              <a:t>around 350 BCE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6541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Screen Shot 2015-01-11 at 7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3" y="340924"/>
            <a:ext cx="7489141" cy="4162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20" y="-194610"/>
            <a:ext cx="3972555" cy="5235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843" y="4456332"/>
            <a:ext cx="465626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Aristotle’s </a:t>
            </a:r>
            <a:r>
              <a:rPr lang="en-US" sz="3200" b="1" i="1" dirty="0" smtClean="0"/>
              <a:t>Politics </a:t>
            </a:r>
            <a:r>
              <a:rPr lang="en-US" sz="3200" i="1" dirty="0" smtClean="0"/>
              <a:t>350 BCE</a:t>
            </a:r>
            <a:endParaRPr lang="en-US" sz="3200" i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933480" y="3594240"/>
              <a:ext cx="5766480" cy="702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6280" y="3589920"/>
                <a:ext cx="5777280" cy="71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72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1-11 at 7.50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4"/>
          <a:stretch/>
        </p:blipFill>
        <p:spPr>
          <a:xfrm>
            <a:off x="250843" y="376353"/>
            <a:ext cx="7489141" cy="1931629"/>
          </a:xfrm>
          <a:prstGeom prst="rect">
            <a:avLst/>
          </a:prstGeom>
        </p:spPr>
      </p:pic>
      <p:pic>
        <p:nvPicPr>
          <p:cNvPr id="3" name="Picture 2" descr="Screen Shot 2015-01-12 at 9.16.5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" b="48866"/>
          <a:stretch/>
        </p:blipFill>
        <p:spPr>
          <a:xfrm>
            <a:off x="313555" y="2020463"/>
            <a:ext cx="7867199" cy="24358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920" y="-194610"/>
            <a:ext cx="3972555" cy="5235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843" y="4456332"/>
            <a:ext cx="465626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Aristotle’s </a:t>
            </a:r>
            <a:r>
              <a:rPr lang="en-US" sz="3200" b="1" i="1" dirty="0" smtClean="0"/>
              <a:t>Politics </a:t>
            </a:r>
            <a:r>
              <a:rPr lang="en-US" sz="3200" i="1" dirty="0" smtClean="0"/>
              <a:t>350 BCE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9439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2452" b="2746"/>
          <a:stretch/>
        </p:blipFill>
        <p:spPr>
          <a:xfrm>
            <a:off x="0" y="1"/>
            <a:ext cx="916833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7384"/>
            <a:ext cx="8229600" cy="857250"/>
          </a:xfrm>
        </p:spPr>
        <p:txBody>
          <a:bodyPr>
            <a:noAutofit/>
          </a:bodyPr>
          <a:lstStyle/>
          <a:p>
            <a:r>
              <a:rPr lang="en-US" sz="6600" dirty="0" smtClean="0"/>
              <a:t>How well does </a:t>
            </a:r>
            <a:r>
              <a:rPr lang="en-US" sz="6600" b="1" dirty="0" smtClean="0"/>
              <a:t>salt</a:t>
            </a:r>
            <a:r>
              <a:rPr lang="en-US" sz="6600" dirty="0" smtClean="0"/>
              <a:t> work as a currency?</a:t>
            </a: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2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144" b="5180"/>
          <a:stretch/>
        </p:blipFill>
        <p:spPr>
          <a:xfrm>
            <a:off x="-76676" y="-94089"/>
            <a:ext cx="9283388" cy="52689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397" y="4671775"/>
            <a:ext cx="3392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solvingforzero.com</a:t>
            </a:r>
            <a:r>
              <a:rPr lang="en-US" dirty="0" smtClean="0"/>
              <a:t>/?p=804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4471720"/>
            <a:ext cx="2424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Salt Mining in Bolivia</a:t>
            </a:r>
          </a:p>
        </p:txBody>
      </p:sp>
    </p:spTree>
    <p:extLst>
      <p:ext uri="{BB962C8B-B14F-4D97-AF65-F5344CB8AC3E}">
        <p14:creationId xmlns:p14="http://schemas.microsoft.com/office/powerpoint/2010/main" val="57222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Fiat</a:t>
            </a:r>
            <a:r>
              <a:rPr lang="en-US" dirty="0" smtClean="0"/>
              <a:t> Currency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Screen Shot 2015-01-12 at 10.53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2" y="1204439"/>
            <a:ext cx="5739838" cy="2718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458" y="1636626"/>
            <a:ext cx="5268542" cy="350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Fiat Currency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816"/>
            <a:ext cx="2476762" cy="4053354"/>
          </a:xfrm>
        </p:spPr>
        <p:txBody>
          <a:bodyPr/>
          <a:lstStyle/>
          <a:p>
            <a:r>
              <a:rPr lang="en-US" dirty="0" smtClean="0"/>
              <a:t>What about </a:t>
            </a:r>
            <a:r>
              <a:rPr lang="en-US" b="1" dirty="0" smtClean="0"/>
              <a:t>salt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543" y="291648"/>
            <a:ext cx="5849500" cy="43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Money and Currency</a:t>
            </a:r>
          </a:p>
          <a:p>
            <a:pPr marL="0" indent="0">
              <a:buNone/>
            </a:pPr>
            <a:r>
              <a:rPr lang="en-US" b="1" dirty="0" smtClean="0"/>
              <a:t>Why a course on “</a:t>
            </a:r>
            <a:r>
              <a:rPr lang="en-US" b="1" dirty="0" err="1" smtClean="0"/>
              <a:t>bitcoin</a:t>
            </a:r>
            <a:r>
              <a:rPr lang="en-US" b="1" dirty="0" smtClean="0"/>
              <a:t>”?</a:t>
            </a:r>
          </a:p>
          <a:p>
            <a:pPr marL="0" indent="0">
              <a:buNone/>
            </a:pPr>
            <a:r>
              <a:rPr lang="en-US" b="1" dirty="0" err="1" smtClean="0"/>
              <a:t>Bitcoin</a:t>
            </a:r>
            <a:r>
              <a:rPr lang="en-US" b="1" dirty="0" smtClean="0"/>
              <a:t> 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3429205" cy="4447534"/>
          </a:xfrm>
        </p:spPr>
        <p:txBody>
          <a:bodyPr/>
          <a:lstStyle/>
          <a:p>
            <a:r>
              <a:rPr lang="en-US" b="1" dirty="0" smtClean="0"/>
              <a:t>Salt Currency in China?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300 BCE – 2015?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Screen Shot 2015-01-12 at 11.0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35" y="205979"/>
            <a:ext cx="4512217" cy="454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8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ng-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7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5546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CCFFCC"/>
                </a:solidFill>
              </a:rPr>
              <a:t>Why a Course on </a:t>
            </a:r>
            <a:r>
              <a:rPr lang="en-US" b="1" dirty="0" err="1" smtClean="0">
                <a:solidFill>
                  <a:srgbClr val="CCFFCC"/>
                </a:solidFill>
              </a:rPr>
              <a:t>Bitcoin</a:t>
            </a:r>
            <a:r>
              <a:rPr lang="en-US" b="1" dirty="0" smtClean="0">
                <a:solidFill>
                  <a:srgbClr val="CCFFCC"/>
                </a:solidFill>
              </a:rPr>
              <a:t>?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bitcoin-mining-fi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" b="377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407" y="4301049"/>
            <a:ext cx="39941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Fire at mining facility in Thailand, 14 Oct 2014</a:t>
            </a:r>
          </a:p>
          <a:p>
            <a:r>
              <a:rPr lang="en-US" sz="1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Photo credit: </a:t>
            </a:r>
            <a:r>
              <a:rPr lang="en-US" sz="1600" dirty="0" err="1" smtClean="0">
                <a:solidFill>
                  <a:srgbClr val="DBEEF4"/>
                </a:solidFill>
                <a:hlinkClick r:id="rId3"/>
              </a:rPr>
              <a:t>www.thairath.co.th</a:t>
            </a:r>
            <a:endParaRPr lang="en-US" sz="1600" dirty="0">
              <a:solidFill>
                <a:srgbClr val="DBE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61638"/>
            <a:ext cx="1667165" cy="2222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644" y="2501699"/>
            <a:ext cx="1109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Physics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10" y="2923227"/>
            <a:ext cx="4071132" cy="1405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032" y="4367153"/>
            <a:ext cx="1633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Cryptography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514" y="216641"/>
            <a:ext cx="2647660" cy="2167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12514" y="2523117"/>
            <a:ext cx="2636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Computer Architecture</a:t>
            </a:r>
            <a:endParaRPr lang="en-US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762" y="3090999"/>
            <a:ext cx="3990038" cy="14669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74357" y="4557925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Economics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72866" y="542416"/>
            <a:ext cx="2662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Theory of Computation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55612" y="1044963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Government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28706" y="2301644"/>
            <a:ext cx="2317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Distributed Systems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38415" y="1645128"/>
            <a:ext cx="1367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Algorithms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650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to Take this Course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Vehicle:</a:t>
            </a:r>
            <a:r>
              <a:rPr lang="en-US" dirty="0" smtClean="0"/>
              <a:t> concrete system for learning lots of things:</a:t>
            </a:r>
          </a:p>
          <a:p>
            <a:pPr lvl="1"/>
            <a:r>
              <a:rPr lang="en-US" b="1" dirty="0" smtClean="0"/>
              <a:t>Cryptography</a:t>
            </a:r>
          </a:p>
          <a:p>
            <a:pPr lvl="1"/>
            <a:r>
              <a:rPr lang="en-US" b="1" dirty="0" smtClean="0"/>
              <a:t>Computer Science: Complexity</a:t>
            </a:r>
            <a:r>
              <a:rPr lang="en-US" dirty="0" smtClean="0"/>
              <a:t>, </a:t>
            </a:r>
            <a:r>
              <a:rPr lang="en-US" b="1" dirty="0" smtClean="0"/>
              <a:t>Networking</a:t>
            </a:r>
            <a:r>
              <a:rPr lang="en-US" dirty="0" smtClean="0"/>
              <a:t>, Security, etc.</a:t>
            </a:r>
          </a:p>
          <a:p>
            <a:pPr lvl="1"/>
            <a:r>
              <a:rPr lang="en-US" dirty="0" smtClean="0"/>
              <a:t>Economics, Politics, Law, Anthropology, Criminology, etc.</a:t>
            </a:r>
          </a:p>
          <a:p>
            <a:r>
              <a:rPr lang="en-US" b="1" dirty="0" smtClean="0"/>
              <a:t>Potential Impact and Opportunity</a:t>
            </a:r>
          </a:p>
          <a:p>
            <a:pPr lvl="1"/>
            <a:r>
              <a:rPr lang="en-US" dirty="0" smtClean="0"/>
              <a:t>Web in 1995?</a:t>
            </a:r>
          </a:p>
          <a:p>
            <a:r>
              <a:rPr lang="en-US" b="1" dirty="0" smtClean="0"/>
              <a:t>Fun, interesting, etc.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334080" y="1080720"/>
              <a:ext cx="5332680" cy="22593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080" y="1074600"/>
                <a:ext cx="5348160" cy="227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27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56481" y="205222"/>
            <a:ext cx="8228160" cy="398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859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/>
            <a:r>
              <a:rPr lang="en-US" sz="3600" b="1" dirty="0" smtClean="0">
                <a:latin typeface="+mn-lt"/>
              </a:rPr>
              <a:t>Designing a Digital Currency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4959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 smtClean="0">
                <a:latin typeface="Calibri (Body)"/>
                <a:cs typeface="Calibri (Body)"/>
              </a:rPr>
              <a:t>Approach 1</a:t>
            </a:r>
            <a:r>
              <a:rPr lang="en-US" sz="3600" b="1" dirty="0">
                <a:latin typeface="Calibri (Body)"/>
                <a:cs typeface="Calibri (Body)"/>
              </a:rPr>
              <a:t>: “I Hereby Pay Thee”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18" y="1425751"/>
            <a:ext cx="1194402" cy="156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128" y="2173189"/>
            <a:ext cx="1243511" cy="163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0" y="2601993"/>
            <a:ext cx="1440000" cy="185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991520" y="1059511"/>
            <a:ext cx="1824480" cy="588745"/>
          </a:xfrm>
          <a:prstGeom prst="wedgeRoundRectCallout">
            <a:avLst>
              <a:gd name="adj1" fmla="val -38588"/>
              <a:gd name="adj2" fmla="val 105528"/>
              <a:gd name="adj3" fmla="val 16667"/>
            </a:avLst>
          </a:prstGeom>
          <a:solidFill>
            <a:srgbClr val="FFFFFF"/>
          </a:solidFill>
          <a:ln w="3672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7469" tIns="63882" rIns="87469" bIns="51024" anchor="ctr"/>
          <a:lstStyle/>
          <a:p>
            <a:pPr algn="ctr">
              <a:tabLst>
                <a:tab pos="586287" algn="l"/>
                <a:tab pos="1172573" algn="l"/>
              </a:tabLst>
            </a:pPr>
            <a:r>
              <a:rPr lang="en-US" dirty="0">
                <a:solidFill>
                  <a:srgbClr val="000000"/>
                </a:solidFill>
              </a:rPr>
              <a:t>You have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earned $10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 flipH="1">
            <a:off x="2571840" y="1924152"/>
            <a:ext cx="1244160" cy="388372"/>
          </a:xfrm>
          <a:prstGeom prst="wedgeRoundRectCallout">
            <a:avLst>
              <a:gd name="adj1" fmla="val -33259"/>
              <a:gd name="adj2" fmla="val 145671"/>
              <a:gd name="adj3" fmla="val 16667"/>
            </a:avLst>
          </a:prstGeom>
          <a:solidFill>
            <a:srgbClr val="FFFFFF"/>
          </a:solidFill>
          <a:ln w="3672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7469" tIns="63882" rIns="87469" bIns="51024" anchor="ctr"/>
          <a:lstStyle/>
          <a:p>
            <a:pPr algn="ctr">
              <a:tabLst>
                <a:tab pos="586287" algn="l"/>
              </a:tabLst>
            </a:pPr>
            <a:r>
              <a:rPr lang="en-US" dirty="0">
                <a:solidFill>
                  <a:srgbClr val="000000"/>
                </a:solidFill>
              </a:rPr>
              <a:t>Thanks!</a:t>
            </a: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4712792" y="1924153"/>
            <a:ext cx="1824480" cy="603314"/>
          </a:xfrm>
          <a:prstGeom prst="wedgeRoundRectCallout">
            <a:avLst>
              <a:gd name="adj1" fmla="val -38588"/>
              <a:gd name="adj2" fmla="val 105528"/>
              <a:gd name="adj3" fmla="val 16667"/>
            </a:avLst>
          </a:prstGeom>
          <a:solidFill>
            <a:srgbClr val="FFFFFF"/>
          </a:solidFill>
          <a:ln w="3672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7469" tIns="63882" rIns="87469" bIns="51024" anchor="ctr"/>
          <a:lstStyle/>
          <a:p>
            <a:pPr algn="ctr">
              <a:tabLst>
                <a:tab pos="586287" algn="l"/>
                <a:tab pos="1172573" algn="l"/>
              </a:tabLst>
            </a:pPr>
            <a:r>
              <a:rPr lang="en-US" dirty="0">
                <a:solidFill>
                  <a:srgbClr val="000000"/>
                </a:solidFill>
              </a:rPr>
              <a:t>Boss says I can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get pizza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flipH="1">
            <a:off x="5474880" y="2770780"/>
            <a:ext cx="1244160" cy="339947"/>
          </a:xfrm>
          <a:prstGeom prst="wedgeRoundRectCallout">
            <a:avLst>
              <a:gd name="adj1" fmla="val -40992"/>
              <a:gd name="adj2" fmla="val 142841"/>
              <a:gd name="adj3" fmla="val 16667"/>
            </a:avLst>
          </a:prstGeom>
          <a:solidFill>
            <a:srgbClr val="FFFFFF"/>
          </a:solidFill>
          <a:ln w="3672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7469" tIns="63882" rIns="87469" bIns="51024" anchor="ctr"/>
          <a:lstStyle/>
          <a:p>
            <a:pPr algn="ctr">
              <a:tabLst>
                <a:tab pos="586287" algn="l"/>
              </a:tabLst>
            </a:pPr>
            <a:r>
              <a:rPr lang="en-US" dirty="0" err="1">
                <a:solidFill>
                  <a:srgbClr val="000000"/>
                </a:solidFill>
              </a:rPr>
              <a:t>Surrre</a:t>
            </a:r>
            <a:r>
              <a:rPr lang="en-US" dirty="0">
                <a:solidFill>
                  <a:srgbClr val="000000"/>
                </a:solidFill>
              </a:rPr>
              <a:t>...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801" y="3615140"/>
            <a:ext cx="843840" cy="63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304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/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>
                <a:latin typeface="+mn-lt"/>
              </a:rPr>
              <a:t>Problems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2983273"/>
          </a:xfrm>
          <a:ln/>
        </p:spPr>
        <p:txBody>
          <a:bodyPr/>
          <a:lstStyle/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/>
              <a:t>Who is this “employer”?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/>
              <a:t>Did the employer actually say that?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/>
              <a:t>Is he actually rich enough?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/>
              <a:t>What does Pizza guy get in exchange?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571841" y="3830582"/>
            <a:ext cx="4727520" cy="52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891" tIns="70733" rIns="72891" bIns="3644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r>
              <a:rPr lang="en-US" sz="3900" dirty="0" smtClean="0">
                <a:latin typeface="+mn-lt"/>
              </a:rPr>
              <a:t>It’s </a:t>
            </a:r>
            <a:r>
              <a:rPr lang="en-US" sz="3900" dirty="0">
                <a:latin typeface="+mn-lt"/>
              </a:rPr>
              <a:t>all trust based</a:t>
            </a:r>
          </a:p>
        </p:txBody>
      </p:sp>
    </p:spTree>
    <p:extLst>
      <p:ext uri="{BB962C8B-B14F-4D97-AF65-F5344CB8AC3E}">
        <p14:creationId xmlns:p14="http://schemas.microsoft.com/office/powerpoint/2010/main" val="3322116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>
                <a:latin typeface="+mn-lt"/>
              </a:rPr>
              <a:t>Approach 2: The Bank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2983273"/>
          </a:xfrm>
          <a:ln/>
        </p:spPr>
        <p:txBody>
          <a:bodyPr>
            <a:normAutofit fontScale="70000" lnSpcReduction="20000"/>
          </a:bodyPr>
          <a:lstStyle/>
          <a:p>
            <a:pPr marL="349715" indent="-262286"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/>
          </a:p>
          <a:p>
            <a:pPr marL="349715" indent="-262286"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/>
          </a:p>
          <a:p>
            <a:pPr marL="349715" indent="-262286"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 smtClean="0"/>
          </a:p>
          <a:p>
            <a:pPr marL="349715" indent="-262286"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/>
          </a:p>
          <a:p>
            <a:pPr marL="87429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Serves requests: 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Does Alice have sufficient funds for purchasing this?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Please transfer $100 from my to Bob's account.</a:t>
            </a:r>
          </a:p>
          <a:p>
            <a:pPr marL="349715" indent="-262286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All requests/responses are signed. </a:t>
            </a:r>
            <a:r>
              <a:rPr lang="en-US" dirty="0" smtClean="0"/>
              <a:t>Everyone </a:t>
            </a:r>
            <a:r>
              <a:rPr lang="en-US" dirty="0"/>
              <a:t>trusts bank.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21" y="933218"/>
            <a:ext cx="1532115" cy="161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893120" y="2364369"/>
            <a:ext cx="1908000" cy="1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891" tIns="46445" rIns="72891" bIns="36446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r>
              <a:rPr lang="en-US" sz="1100" i="1">
                <a:solidFill>
                  <a:srgbClr val="808080"/>
                </a:solidFill>
              </a:rPr>
              <a:t>Clipart.co</a:t>
            </a:r>
          </a:p>
        </p:txBody>
      </p:sp>
    </p:spTree>
    <p:extLst>
      <p:ext uri="{BB962C8B-B14F-4D97-AF65-F5344CB8AC3E}">
        <p14:creationId xmlns:p14="http://schemas.microsoft.com/office/powerpoint/2010/main" val="3060579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/>
              <a:t>Better in some ways ...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2983273"/>
          </a:xfrm>
          <a:ln/>
        </p:spPr>
        <p:txBody>
          <a:bodyPr>
            <a:normAutofit fontScale="92500" lnSpcReduction="10000"/>
          </a:bodyPr>
          <a:lstStyle/>
          <a:p>
            <a:pPr marL="87429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If bank is well-reputed, I can trust that: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Money I get can be spent later on anything I want.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Bank </a:t>
            </a:r>
            <a:r>
              <a:rPr lang="en-US" dirty="0" smtClean="0"/>
              <a:t>won’t </a:t>
            </a:r>
            <a:r>
              <a:rPr lang="en-US" dirty="0"/>
              <a:t>magically reduce my bank balance.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Bank </a:t>
            </a:r>
            <a:r>
              <a:rPr lang="en-US" dirty="0" smtClean="0"/>
              <a:t>won’t </a:t>
            </a:r>
            <a:r>
              <a:rPr lang="en-US" dirty="0"/>
              <a:t>create money out of thin air for its own benefit.</a:t>
            </a:r>
          </a:p>
        </p:txBody>
      </p:sp>
    </p:spTree>
    <p:extLst>
      <p:ext uri="{BB962C8B-B14F-4D97-AF65-F5344CB8AC3E}">
        <p14:creationId xmlns:p14="http://schemas.microsoft.com/office/powerpoint/2010/main" val="1139160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7384"/>
            <a:ext cx="8229600" cy="857250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b="1" dirty="0" smtClean="0"/>
              <a:t>Money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3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/>
              <a:t>Problematic in other ways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2983273"/>
          </a:xfrm>
          <a:ln/>
        </p:spPr>
        <p:txBody>
          <a:bodyPr/>
          <a:lstStyle/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/>
              <a:t>Centralization: harder to scale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/>
              <a:t>High transaction rates: race conditions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/>
              <a:t>We still trust someone</a:t>
            </a:r>
          </a:p>
        </p:txBody>
      </p:sp>
    </p:spTree>
    <p:extLst>
      <p:ext uri="{BB962C8B-B14F-4D97-AF65-F5344CB8AC3E}">
        <p14:creationId xmlns:p14="http://schemas.microsoft.com/office/powerpoint/2010/main" val="3726581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/>
              <a:t>Approach 3: Avoiding Race Conditions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3347374"/>
          </a:xfrm>
          <a:ln/>
        </p:spPr>
        <p:txBody>
          <a:bodyPr>
            <a:normAutofit fontScale="85000" lnSpcReduction="20000"/>
          </a:bodyPr>
          <a:lstStyle/>
          <a:p>
            <a:pPr algn="ctr"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/>
          </a:p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/>
          </a:p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/>
          </a:p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/>
          </a:p>
          <a:p>
            <a:pPr marL="0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Serves atomic requests: “Please transfer $100 from my account to </a:t>
            </a:r>
            <a:r>
              <a:rPr lang="en-US" dirty="0" smtClean="0"/>
              <a:t>Bob’s</a:t>
            </a:r>
            <a:r>
              <a:rPr lang="en-US" dirty="0"/>
              <a:t>.</a:t>
            </a:r>
            <a:r>
              <a:rPr lang="en-US" dirty="0" smtClean="0"/>
              <a:t>”</a:t>
            </a:r>
          </a:p>
          <a:p>
            <a:pPr marL="0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endParaRPr lang="en-US" dirty="0"/>
          </a:p>
          <a:p>
            <a:pPr marL="0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 smtClean="0"/>
              <a:t>Transfer </a:t>
            </a:r>
            <a:r>
              <a:rPr lang="en-US" dirty="0"/>
              <a:t>returns “failure” on insufficient funds.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61" y="933218"/>
            <a:ext cx="1510179" cy="161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489019" y="2371651"/>
            <a:ext cx="1908000" cy="1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2891" tIns="46445" rIns="72891" bIns="36446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r>
              <a:rPr lang="en-US" sz="1100" i="1" dirty="0" err="1">
                <a:solidFill>
                  <a:srgbClr val="808080"/>
                </a:solidFill>
              </a:rPr>
              <a:t>Clipart.co</a:t>
            </a:r>
            <a:endParaRPr lang="en-US" sz="1100" i="1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76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4000" b="1" dirty="0"/>
              <a:t>Problems that remain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2983273"/>
          </a:xfrm>
          <a:ln/>
        </p:spPr>
        <p:txBody>
          <a:bodyPr>
            <a:normAutofit fontScale="92500" lnSpcReduction="10000"/>
          </a:bodyPr>
          <a:lstStyle/>
          <a:p>
            <a:pPr marL="87429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Still trust-based, albeit </a:t>
            </a:r>
            <a:r>
              <a:rPr lang="en-US" i="1" dirty="0"/>
              <a:t>centralized</a:t>
            </a:r>
            <a:r>
              <a:rPr lang="en-US" dirty="0"/>
              <a:t>. Centralization leads to control. This trust means banks can: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Freeze assets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Deny transactions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Enjoy a monopolistic/oligarchic market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Know everything we do</a:t>
            </a:r>
          </a:p>
        </p:txBody>
      </p:sp>
    </p:spTree>
    <p:extLst>
      <p:ext uri="{BB962C8B-B14F-4D97-AF65-F5344CB8AC3E}">
        <p14:creationId xmlns:p14="http://schemas.microsoft.com/office/powerpoint/2010/main" val="3048946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313920" y="1131959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 err="1" smtClean="0"/>
              <a:t>Bitcoin’s</a:t>
            </a:r>
            <a:r>
              <a:rPr lang="en-US" sz="3600" b="1" dirty="0" smtClean="0"/>
              <a:t> </a:t>
            </a:r>
            <a:r>
              <a:rPr lang="en-US" sz="3600" b="1" dirty="0"/>
              <a:t>Philosophy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2301722"/>
            <a:ext cx="8228160" cy="1884798"/>
          </a:xfrm>
          <a:ln/>
        </p:spPr>
        <p:txBody>
          <a:bodyPr>
            <a:normAutofit/>
          </a:bodyPr>
          <a:lstStyle/>
          <a:p>
            <a:pPr marL="0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dirty="0"/>
              <a:t>We want the benefits of using a bank, while maintaining the decentralized nature of cash, online.</a:t>
            </a:r>
          </a:p>
        </p:txBody>
      </p:sp>
    </p:spTree>
    <p:extLst>
      <p:ext uri="{BB962C8B-B14F-4D97-AF65-F5344CB8AC3E}">
        <p14:creationId xmlns:p14="http://schemas.microsoft.com/office/powerpoint/2010/main" val="3386972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/>
              <a:t>A Public Ledger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2983273"/>
          </a:xfrm>
          <a:ln/>
        </p:spPr>
        <p:txBody>
          <a:bodyPr/>
          <a:lstStyle/>
          <a:p>
            <a:pPr marL="87429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Keep a record of all transactions ever done by everyone. If someone wants to pay me:</a:t>
            </a:r>
          </a:p>
          <a:p>
            <a:pPr marL="349715" indent="-262286">
              <a:buFont typeface="Times New Roman" charset="0"/>
              <a:buAutoNum type="arabicParenR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 I can verify if he has that much money</a:t>
            </a:r>
          </a:p>
          <a:p>
            <a:pPr marL="349715" indent="-262286">
              <a:buFont typeface="Times New Roman" charset="0"/>
              <a:buAutoNum type="arabicParenR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 He can tell everyone that he paid me</a:t>
            </a:r>
          </a:p>
          <a:p>
            <a:pPr marL="349715" indent="-262286">
              <a:buFont typeface="Times New Roman" charset="0"/>
              <a:buAutoNum type="arabicParenR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 Everyone now knows our new balance</a:t>
            </a:r>
          </a:p>
        </p:txBody>
      </p:sp>
    </p:spTree>
    <p:extLst>
      <p:ext uri="{BB962C8B-B14F-4D97-AF65-F5344CB8AC3E}">
        <p14:creationId xmlns:p14="http://schemas.microsoft.com/office/powerpoint/2010/main" val="73422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26 at 1.26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16"/>
            <a:ext cx="9144000" cy="4845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08730" y="1034166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40 GB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1140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>
                <a:latin typeface="+mn-lt"/>
              </a:rPr>
              <a:t>Falling Storage Cost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1" y="205222"/>
            <a:ext cx="8341810" cy="429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55631" y="4638342"/>
            <a:ext cx="3011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Matthew </a:t>
            </a:r>
            <a:r>
              <a:rPr lang="en-US" dirty="0" err="1"/>
              <a:t>Komorowski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26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/>
              <a:t>Other </a:t>
            </a:r>
            <a:r>
              <a:rPr lang="en-US" sz="3600" b="1" dirty="0" err="1"/>
              <a:t>Cryptocurrencies</a:t>
            </a:r>
            <a:endParaRPr lang="en-US" sz="3600" b="1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2983273"/>
          </a:xfrm>
          <a:ln/>
        </p:spPr>
        <p:txBody>
          <a:bodyPr/>
          <a:lstStyle/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David </a:t>
            </a:r>
            <a:r>
              <a:rPr lang="en-US" dirty="0" err="1" smtClean="0"/>
              <a:t>Chaum’s</a:t>
            </a:r>
            <a:r>
              <a:rPr lang="en-US" dirty="0" smtClean="0"/>
              <a:t> </a:t>
            </a:r>
            <a:r>
              <a:rPr lang="en-US" dirty="0" err="1" smtClean="0"/>
              <a:t>ecash</a:t>
            </a:r>
            <a:r>
              <a:rPr lang="en-US" dirty="0" smtClean="0"/>
              <a:t> </a:t>
            </a:r>
            <a:r>
              <a:rPr lang="en-US" dirty="0"/>
              <a:t>(1982)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 err="1"/>
              <a:t>Chaum</a:t>
            </a:r>
            <a:r>
              <a:rPr lang="en-US" dirty="0"/>
              <a:t>, Fiat and </a:t>
            </a:r>
            <a:r>
              <a:rPr lang="en-US" dirty="0" err="1" smtClean="0"/>
              <a:t>Naor</a:t>
            </a:r>
            <a:r>
              <a:rPr lang="en-US" dirty="0"/>
              <a:t> </a:t>
            </a:r>
            <a:r>
              <a:rPr lang="en-US" dirty="0" smtClean="0"/>
              <a:t>(1990</a:t>
            </a:r>
            <a:r>
              <a:rPr lang="en-US" dirty="0"/>
              <a:t>)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 err="1"/>
              <a:t>Micali</a:t>
            </a:r>
            <a:r>
              <a:rPr lang="en-US" dirty="0"/>
              <a:t> and </a:t>
            </a:r>
            <a:r>
              <a:rPr lang="en-US" dirty="0" err="1" smtClean="0"/>
              <a:t>Rivest</a:t>
            </a:r>
            <a:r>
              <a:rPr lang="en-US" dirty="0" err="1" smtClean="0"/>
              <a:t>’s</a:t>
            </a:r>
            <a:r>
              <a:rPr lang="en-US" dirty="0" smtClean="0"/>
              <a:t> </a:t>
            </a:r>
            <a:r>
              <a:rPr lang="en-US" dirty="0" err="1"/>
              <a:t>Peppercoin</a:t>
            </a:r>
            <a:r>
              <a:rPr lang="en-US" dirty="0"/>
              <a:t> (2002)</a:t>
            </a:r>
          </a:p>
          <a:p>
            <a:pPr marL="349715" indent="-262286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None of them stored the full ledger, it was unusual for bitcoin to do this.</a:t>
            </a:r>
          </a:p>
        </p:txBody>
      </p:sp>
    </p:spTree>
    <p:extLst>
      <p:ext uri="{BB962C8B-B14F-4D97-AF65-F5344CB8AC3E}">
        <p14:creationId xmlns:p14="http://schemas.microsoft.com/office/powerpoint/2010/main" val="2239284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05222"/>
            <a:ext cx="8228160" cy="858690"/>
          </a:xfrm>
          <a:ln/>
        </p:spPr>
        <p:txBody>
          <a:bodyPr tIns="31431">
            <a:normAutofit/>
          </a:bodyPr>
          <a:lstStyle/>
          <a:p>
            <a:pPr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sz="3600" b="1" dirty="0"/>
              <a:t>Remaining Problems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203247"/>
            <a:ext cx="8228160" cy="2983273"/>
          </a:xfrm>
          <a:ln/>
        </p:spPr>
        <p:txBody>
          <a:bodyPr/>
          <a:lstStyle/>
          <a:p>
            <a:pPr marL="87429" indent="0">
              <a:buNone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Decentralized nature gives rise to other problems as well, which </a:t>
            </a:r>
            <a:r>
              <a:rPr lang="en-US" dirty="0" err="1"/>
              <a:t>Bitcoin</a:t>
            </a:r>
            <a:r>
              <a:rPr lang="en-US" dirty="0"/>
              <a:t> solves: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Conflicting messages (digital signatures)</a:t>
            </a:r>
          </a:p>
          <a:p>
            <a:pPr marL="349715" indent="-262286">
              <a:buSzPct val="45000"/>
              <a:buFont typeface="Wingdings" charset="0"/>
              <a:buChar char=""/>
              <a:tabLst>
                <a:tab pos="586287" algn="l"/>
                <a:tab pos="1172573" algn="l"/>
                <a:tab pos="1758860" algn="l"/>
                <a:tab pos="2345146" algn="l"/>
                <a:tab pos="2931433" algn="l"/>
                <a:tab pos="3517720" algn="l"/>
                <a:tab pos="4104006" algn="l"/>
                <a:tab pos="4690293" algn="l"/>
                <a:tab pos="5276579" algn="l"/>
                <a:tab pos="5862866" algn="l"/>
                <a:tab pos="6449153" algn="l"/>
                <a:tab pos="7035439" algn="l"/>
              </a:tabLst>
            </a:pPr>
            <a:r>
              <a:rPr lang="en-US" dirty="0"/>
              <a:t>Conflicting transactions (voting/mining)</a:t>
            </a:r>
          </a:p>
        </p:txBody>
      </p:sp>
    </p:spTree>
    <p:extLst>
      <p:ext uri="{BB962C8B-B14F-4D97-AF65-F5344CB8AC3E}">
        <p14:creationId xmlns:p14="http://schemas.microsoft.com/office/powerpoint/2010/main" val="2897564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Visit </a:t>
            </a:r>
            <a:r>
              <a:rPr lang="en-US" b="1" dirty="0" err="1" smtClean="0"/>
              <a:t>bitcoin-class.org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Setup </a:t>
            </a:r>
            <a:r>
              <a:rPr lang="en-US" b="1" dirty="0"/>
              <a:t>your </a:t>
            </a:r>
            <a:r>
              <a:rPr lang="en-US" b="1" dirty="0" err="1" smtClean="0"/>
              <a:t>Bitcoin</a:t>
            </a:r>
            <a:r>
              <a:rPr lang="en-US" b="1" dirty="0" smtClean="0"/>
              <a:t> wallet</a:t>
            </a:r>
          </a:p>
          <a:p>
            <a:r>
              <a:rPr lang="en-US" b="1" dirty="0" smtClean="0"/>
              <a:t>Submit </a:t>
            </a:r>
            <a:r>
              <a:rPr lang="en-US" b="1" dirty="0"/>
              <a:t>registration before 8:29pm </a:t>
            </a:r>
            <a:r>
              <a:rPr lang="en-US" b="1" dirty="0" smtClean="0"/>
              <a:t>Saturday</a:t>
            </a:r>
          </a:p>
          <a:p>
            <a:r>
              <a:rPr lang="en-US" b="1" dirty="0" smtClean="0"/>
              <a:t>Readings to do before class Monday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48360" y="125280"/>
              <a:ext cx="8322120" cy="4050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240" y="120600"/>
                <a:ext cx="8337240" cy="406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48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1-11 at 4.28.4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1" y="185045"/>
            <a:ext cx="7005645" cy="473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Screen Shot 2015-01-11 at 4.27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34" y="65694"/>
            <a:ext cx="5194300" cy="101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3938400" y="4398120"/>
              <a:ext cx="1199160" cy="223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2280" y="4389840"/>
                <a:ext cx="1208160" cy="3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20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1-11 at 4.32.30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" y="1037886"/>
            <a:ext cx="8626725" cy="378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Screen Shot 2015-01-11 at 4.27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134" y="65694"/>
            <a:ext cx="5194300" cy="101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790640" y="2624400"/>
              <a:ext cx="1593360" cy="5709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3440" y="2616480"/>
                <a:ext cx="1610640" cy="58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24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8759"/>
            <a:ext cx="8229600" cy="857250"/>
          </a:xfrm>
        </p:spPr>
        <p:txBody>
          <a:bodyPr/>
          <a:lstStyle/>
          <a:p>
            <a:r>
              <a:rPr lang="en-US" dirty="0" smtClean="0"/>
              <a:t>What Makes a “Good” Currency?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727880" y="2376360"/>
              <a:ext cx="3091320" cy="1227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3200" y="2372760"/>
                <a:ext cx="3098880" cy="13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5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59160" y="599400"/>
              <a:ext cx="7297920" cy="4005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1240" y="594720"/>
                <a:ext cx="7314480" cy="401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33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Currency Desiderata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None/>
            </a:pPr>
            <a:r>
              <a:rPr lang="en-US" b="1" dirty="0" smtClean="0"/>
              <a:t>Universally </a:t>
            </a:r>
            <a:r>
              <a:rPr lang="en-US" b="1" dirty="0"/>
              <a:t>Recognized </a:t>
            </a:r>
            <a:r>
              <a:rPr lang="en-US" dirty="0"/>
              <a:t>(everyone accepts it</a:t>
            </a:r>
            <a:r>
              <a:rPr lang="en-US" dirty="0" smtClean="0"/>
              <a:t>)</a:t>
            </a:r>
          </a:p>
          <a:p>
            <a:pPr marL="457200" indent="-457200">
              <a:buNone/>
            </a:pPr>
            <a:r>
              <a:rPr lang="en-US" b="1" dirty="0" smtClean="0"/>
              <a:t>Stable</a:t>
            </a:r>
            <a:r>
              <a:rPr lang="en-US" dirty="0" smtClean="0"/>
              <a:t> </a:t>
            </a:r>
            <a:r>
              <a:rPr lang="en-US" dirty="0"/>
              <a:t>(value doesn't </a:t>
            </a:r>
            <a:r>
              <a:rPr lang="en-US" dirty="0" smtClean="0"/>
              <a:t>change)</a:t>
            </a:r>
          </a:p>
          <a:p>
            <a:pPr marL="457200" indent="-457200">
              <a:buNone/>
            </a:pPr>
            <a:r>
              <a:rPr lang="en-US" b="1" dirty="0" smtClean="0"/>
              <a:t>Scarce</a:t>
            </a:r>
            <a:r>
              <a:rPr lang="en-US" dirty="0" smtClean="0"/>
              <a:t> </a:t>
            </a:r>
            <a:r>
              <a:rPr lang="en-US" dirty="0"/>
              <a:t>(limited supply, difficult to duplicate</a:t>
            </a:r>
            <a:r>
              <a:rPr lang="en-US" dirty="0" smtClean="0"/>
              <a:t>)</a:t>
            </a:r>
          </a:p>
          <a:p>
            <a:pPr marL="457200" indent="-457200">
              <a:buNone/>
            </a:pPr>
            <a:r>
              <a:rPr lang="en-US" b="1" dirty="0" smtClean="0"/>
              <a:t>Transferable</a:t>
            </a:r>
            <a:r>
              <a:rPr lang="en-US" dirty="0" smtClean="0"/>
              <a:t> (easy and inexpensive to exchange)</a:t>
            </a:r>
          </a:p>
          <a:p>
            <a:pPr marL="457200" indent="-457200">
              <a:buNone/>
            </a:pPr>
            <a:r>
              <a:rPr lang="en-US" b="1" dirty="0" smtClean="0"/>
              <a:t>Persistent</a:t>
            </a:r>
            <a:r>
              <a:rPr lang="en-US" dirty="0" smtClean="0"/>
              <a:t> (can't be easily destroyed)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288925" indent="-288925">
              <a:lnSpc>
                <a:spcPct val="120000"/>
              </a:lnSpc>
              <a:buNone/>
            </a:pPr>
            <a:r>
              <a:rPr lang="en-US" b="1" dirty="0" smtClean="0"/>
              <a:t>Centralized</a:t>
            </a:r>
            <a:r>
              <a:rPr lang="en-US" dirty="0" smtClean="0"/>
              <a:t> (authority controls money supply and integrity)</a:t>
            </a:r>
          </a:p>
          <a:p>
            <a:pPr marL="288925" indent="-288925">
              <a:lnSpc>
                <a:spcPct val="120000"/>
              </a:lnSpc>
              <a:buNone/>
            </a:pPr>
            <a:r>
              <a:rPr lang="en-US" b="1" dirty="0" smtClean="0"/>
              <a:t>Untraceable</a:t>
            </a:r>
            <a:r>
              <a:rPr lang="en-US" dirty="0" smtClean="0"/>
              <a:t> (cannot trace through transactions)</a:t>
            </a:r>
          </a:p>
          <a:p>
            <a:pPr marL="288925" indent="-288925">
              <a:lnSpc>
                <a:spcPct val="120000"/>
              </a:lnSpc>
              <a:buNone/>
            </a:pPr>
            <a:r>
              <a:rPr lang="en-US" b="1" dirty="0" smtClean="0"/>
              <a:t>Anonymous</a:t>
            </a:r>
            <a:r>
              <a:rPr lang="en-US" dirty="0" smtClean="0"/>
              <a:t> (cannot tell who is involved in a transaction)</a:t>
            </a:r>
          </a:p>
          <a:p>
            <a:pPr marL="288925" indent="-288925">
              <a:lnSpc>
                <a:spcPct val="120000"/>
              </a:lnSpc>
              <a:buNone/>
            </a:pPr>
            <a:r>
              <a:rPr lang="en-US" b="1" dirty="0" smtClean="0"/>
              <a:t>Divisible</a:t>
            </a:r>
            <a:r>
              <a:rPr lang="en-US" dirty="0" smtClean="0"/>
              <a:t> (can subdivide into independent pieces)</a:t>
            </a:r>
          </a:p>
          <a:p>
            <a:pPr marL="288925" indent="-288925">
              <a:lnSpc>
                <a:spcPct val="120000"/>
              </a:lnSpc>
              <a:buNone/>
            </a:pPr>
            <a:endParaRPr lang="en-US" dirty="0" smtClean="0"/>
          </a:p>
          <a:p>
            <a:pPr marL="288925" indent="-288925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06720" y="750960"/>
              <a:ext cx="6683040" cy="385488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720" y="745200"/>
                <a:ext cx="6695640" cy="386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4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12181</TotalTime>
  <Words>682</Words>
  <Application>Microsoft Office PowerPoint</Application>
  <PresentationFormat>On-screen Show (16:9)</PresentationFormat>
  <Paragraphs>161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Microsoft YaHei</vt:lpstr>
      <vt:lpstr>Arial</vt:lpstr>
      <vt:lpstr>Avenir Medium</vt:lpstr>
      <vt:lpstr>Calibri</vt:lpstr>
      <vt:lpstr>Calibri (Body)</vt:lpstr>
      <vt:lpstr>ＭＳ Ｐゴシック</vt:lpstr>
      <vt:lpstr>Times New Roman</vt:lpstr>
      <vt:lpstr>Wingdings</vt:lpstr>
      <vt:lpstr>Office Theme</vt:lpstr>
      <vt:lpstr>PowerPoint Presentation</vt:lpstr>
      <vt:lpstr>Plan for Today</vt:lpstr>
      <vt:lpstr>What is Money?</vt:lpstr>
      <vt:lpstr>PowerPoint Presentation</vt:lpstr>
      <vt:lpstr>PowerPoint Presentation</vt:lpstr>
      <vt:lpstr>PowerPoint Presentation</vt:lpstr>
      <vt:lpstr>What Makes a “Good” Currency?</vt:lpstr>
      <vt:lpstr>PowerPoint Presentation</vt:lpstr>
      <vt:lpstr>Possible Currency Desiderata</vt:lpstr>
      <vt:lpstr>What was the first currency?</vt:lpstr>
      <vt:lpstr>PowerPoint Presentation</vt:lpstr>
      <vt:lpstr>PowerPoint Presentation</vt:lpstr>
      <vt:lpstr>PowerPoint Presentation</vt:lpstr>
      <vt:lpstr>PowerPoint Presentation</vt:lpstr>
      <vt:lpstr>How well does salt work as a currency?</vt:lpstr>
      <vt:lpstr>PowerPoint Presentation</vt:lpstr>
      <vt:lpstr>Fiat Currency</vt:lpstr>
      <vt:lpstr>Requirements for Fiat Currency</vt:lpstr>
      <vt:lpstr>What about salt?</vt:lpstr>
      <vt:lpstr>Salt Currency in China?  300 BCE – 2015?</vt:lpstr>
      <vt:lpstr>Why a Course on Bitcoin?</vt:lpstr>
      <vt:lpstr>PowerPoint Presentation</vt:lpstr>
      <vt:lpstr>PowerPoint Presentation</vt:lpstr>
      <vt:lpstr>Reasons to Take this Course</vt:lpstr>
      <vt:lpstr>PowerPoint Presentation</vt:lpstr>
      <vt:lpstr>Approach 1: “I Hereby Pay Thee”</vt:lpstr>
      <vt:lpstr>Problems</vt:lpstr>
      <vt:lpstr>Approach 2: The Bank</vt:lpstr>
      <vt:lpstr>Better in some ways ...</vt:lpstr>
      <vt:lpstr>Problematic in other ways</vt:lpstr>
      <vt:lpstr>Approach 3: Avoiding Race Conditions</vt:lpstr>
      <vt:lpstr>Problems that remain</vt:lpstr>
      <vt:lpstr>Bitcoin’s Philosophy</vt:lpstr>
      <vt:lpstr>A Public Ledger</vt:lpstr>
      <vt:lpstr>PowerPoint Presentation</vt:lpstr>
      <vt:lpstr>Falling Storage Cost</vt:lpstr>
      <vt:lpstr>Other Cryptocurrencies</vt:lpstr>
      <vt:lpstr>Remaining Problems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Microsoft account</cp:lastModifiedBy>
  <cp:revision>44</cp:revision>
  <cp:lastPrinted>2015-08-26T17:36:41Z</cp:lastPrinted>
  <dcterms:created xsi:type="dcterms:W3CDTF">2015-01-10T23:57:16Z</dcterms:created>
  <dcterms:modified xsi:type="dcterms:W3CDTF">2015-08-31T17:14:14Z</dcterms:modified>
</cp:coreProperties>
</file>